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2" r:id="rId4"/>
    <p:sldId id="263" r:id="rId5"/>
    <p:sldId id="260" r:id="rId6"/>
    <p:sldId id="264" r:id="rId7"/>
    <p:sldId id="265" r:id="rId8"/>
    <p:sldId id="266" r:id="rId9"/>
    <p:sldId id="267" r:id="rId10"/>
    <p:sldId id="268" r:id="rId11"/>
    <p:sldId id="259" r:id="rId12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A9A9A9"/>
    <a:srgbClr val="606060"/>
    <a:srgbClr val="9E8054"/>
    <a:srgbClr val="CEB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34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8071" y="1597195"/>
            <a:ext cx="14173199" cy="733424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4357780" y="1430274"/>
            <a:ext cx="835660" cy="1339215"/>
          </a:xfrm>
          <a:custGeom>
            <a:avLst/>
            <a:gdLst/>
            <a:ahLst/>
            <a:cxnLst/>
            <a:rect l="l" t="t" r="r" b="b"/>
            <a:pathLst>
              <a:path w="835659" h="1339214">
                <a:moveTo>
                  <a:pt x="346356" y="1293739"/>
                </a:moveTo>
                <a:lnTo>
                  <a:pt x="304161" y="1263301"/>
                </a:lnTo>
                <a:lnTo>
                  <a:pt x="269738" y="1226832"/>
                </a:lnTo>
                <a:lnTo>
                  <a:pt x="243708" y="1185048"/>
                </a:lnTo>
                <a:lnTo>
                  <a:pt x="226688" y="1138666"/>
                </a:lnTo>
                <a:lnTo>
                  <a:pt x="5686" y="268758"/>
                </a:lnTo>
                <a:lnTo>
                  <a:pt x="0" y="225549"/>
                </a:lnTo>
                <a:lnTo>
                  <a:pt x="4601" y="182599"/>
                </a:lnTo>
                <a:lnTo>
                  <a:pt x="19260" y="140928"/>
                </a:lnTo>
                <a:lnTo>
                  <a:pt x="43747" y="101558"/>
                </a:lnTo>
                <a:lnTo>
                  <a:pt x="72970" y="70045"/>
                </a:lnTo>
                <a:lnTo>
                  <a:pt x="107716" y="43350"/>
                </a:lnTo>
                <a:lnTo>
                  <a:pt x="146715" y="22294"/>
                </a:lnTo>
                <a:lnTo>
                  <a:pt x="188694" y="7699"/>
                </a:lnTo>
                <a:lnTo>
                  <a:pt x="231948" y="336"/>
                </a:lnTo>
                <a:lnTo>
                  <a:pt x="276255" y="0"/>
                </a:lnTo>
                <a:lnTo>
                  <a:pt x="319998" y="6736"/>
                </a:lnTo>
                <a:lnTo>
                  <a:pt x="361562" y="20593"/>
                </a:lnTo>
                <a:lnTo>
                  <a:pt x="399328" y="41619"/>
                </a:lnTo>
                <a:lnTo>
                  <a:pt x="431681" y="69862"/>
                </a:lnTo>
                <a:lnTo>
                  <a:pt x="457003" y="105368"/>
                </a:lnTo>
                <a:lnTo>
                  <a:pt x="473678" y="148185"/>
                </a:lnTo>
                <a:lnTo>
                  <a:pt x="652199" y="850797"/>
                </a:lnTo>
                <a:lnTo>
                  <a:pt x="654899" y="900881"/>
                </a:lnTo>
                <a:lnTo>
                  <a:pt x="638898" y="944860"/>
                </a:lnTo>
                <a:lnTo>
                  <a:pt x="608230" y="981485"/>
                </a:lnTo>
                <a:lnTo>
                  <a:pt x="566929" y="1009508"/>
                </a:lnTo>
                <a:lnTo>
                  <a:pt x="519028" y="1027680"/>
                </a:lnTo>
                <a:lnTo>
                  <a:pt x="468384" y="1034914"/>
                </a:lnTo>
                <a:lnTo>
                  <a:pt x="418816" y="1030319"/>
                </a:lnTo>
                <a:lnTo>
                  <a:pt x="374457" y="1013031"/>
                </a:lnTo>
                <a:lnTo>
                  <a:pt x="339442" y="982187"/>
                </a:lnTo>
                <a:lnTo>
                  <a:pt x="317905" y="936924"/>
                </a:lnTo>
                <a:lnTo>
                  <a:pt x="181913" y="401596"/>
                </a:lnTo>
                <a:lnTo>
                  <a:pt x="194484" y="365511"/>
                </a:lnTo>
                <a:lnTo>
                  <a:pt x="232951" y="363233"/>
                </a:lnTo>
                <a:lnTo>
                  <a:pt x="384801" y="919689"/>
                </a:lnTo>
                <a:lnTo>
                  <a:pt x="403910" y="949701"/>
                </a:lnTo>
                <a:lnTo>
                  <a:pt x="471004" y="965579"/>
                </a:lnTo>
                <a:lnTo>
                  <a:pt x="531616" y="949959"/>
                </a:lnTo>
                <a:lnTo>
                  <a:pt x="582923" y="903598"/>
                </a:lnTo>
                <a:lnTo>
                  <a:pt x="406846" y="165379"/>
                </a:lnTo>
                <a:lnTo>
                  <a:pt x="385559" y="122212"/>
                </a:lnTo>
                <a:lnTo>
                  <a:pt x="350093" y="91758"/>
                </a:lnTo>
                <a:lnTo>
                  <a:pt x="305157" y="73809"/>
                </a:lnTo>
                <a:lnTo>
                  <a:pt x="255455" y="68160"/>
                </a:lnTo>
                <a:lnTo>
                  <a:pt x="205694" y="74606"/>
                </a:lnTo>
                <a:lnTo>
                  <a:pt x="145461" y="101004"/>
                </a:lnTo>
                <a:lnTo>
                  <a:pt x="98183" y="143821"/>
                </a:lnTo>
                <a:lnTo>
                  <a:pt x="74117" y="189118"/>
                </a:lnTo>
                <a:lnTo>
                  <a:pt x="69013" y="218453"/>
                </a:lnTo>
                <a:lnTo>
                  <a:pt x="72535" y="251535"/>
                </a:lnTo>
                <a:lnTo>
                  <a:pt x="293567" y="1121461"/>
                </a:lnTo>
                <a:lnTo>
                  <a:pt x="308196" y="1159268"/>
                </a:lnTo>
                <a:lnTo>
                  <a:pt x="331490" y="1192918"/>
                </a:lnTo>
                <a:lnTo>
                  <a:pt x="362705" y="1221629"/>
                </a:lnTo>
                <a:lnTo>
                  <a:pt x="401097" y="1244622"/>
                </a:lnTo>
                <a:lnTo>
                  <a:pt x="443690" y="1260364"/>
                </a:lnTo>
                <a:lnTo>
                  <a:pt x="488502" y="1268589"/>
                </a:lnTo>
                <a:lnTo>
                  <a:pt x="533977" y="1269142"/>
                </a:lnTo>
                <a:lnTo>
                  <a:pt x="578556" y="1261870"/>
                </a:lnTo>
                <a:lnTo>
                  <a:pt x="621148" y="1246701"/>
                </a:lnTo>
                <a:lnTo>
                  <a:pt x="660788" y="1224229"/>
                </a:lnTo>
                <a:lnTo>
                  <a:pt x="696181" y="1195337"/>
                </a:lnTo>
                <a:lnTo>
                  <a:pt x="726030" y="1160907"/>
                </a:lnTo>
                <a:lnTo>
                  <a:pt x="748816" y="1122088"/>
                </a:lnTo>
                <a:lnTo>
                  <a:pt x="762481" y="1081821"/>
                </a:lnTo>
                <a:lnTo>
                  <a:pt x="766815" y="1041089"/>
                </a:lnTo>
                <a:lnTo>
                  <a:pt x="761606" y="1000875"/>
                </a:lnTo>
                <a:lnTo>
                  <a:pt x="566056" y="231339"/>
                </a:lnTo>
                <a:lnTo>
                  <a:pt x="565361" y="217644"/>
                </a:lnTo>
                <a:lnTo>
                  <a:pt x="569817" y="205166"/>
                </a:lnTo>
                <a:lnTo>
                  <a:pt x="578625" y="195259"/>
                </a:lnTo>
                <a:lnTo>
                  <a:pt x="590981" y="189275"/>
                </a:lnTo>
                <a:lnTo>
                  <a:pt x="604657" y="188538"/>
                </a:lnTo>
                <a:lnTo>
                  <a:pt x="617101" y="192965"/>
                </a:lnTo>
                <a:lnTo>
                  <a:pt x="626967" y="201758"/>
                </a:lnTo>
                <a:lnTo>
                  <a:pt x="632906" y="214116"/>
                </a:lnTo>
                <a:lnTo>
                  <a:pt x="828473" y="983623"/>
                </a:lnTo>
                <a:lnTo>
                  <a:pt x="835422" y="1027851"/>
                </a:lnTo>
                <a:lnTo>
                  <a:pt x="834090" y="1072414"/>
                </a:lnTo>
                <a:lnTo>
                  <a:pt x="824628" y="1116629"/>
                </a:lnTo>
                <a:lnTo>
                  <a:pt x="807182" y="1159814"/>
                </a:lnTo>
                <a:lnTo>
                  <a:pt x="781902" y="1201288"/>
                </a:lnTo>
                <a:lnTo>
                  <a:pt x="752354" y="1236566"/>
                </a:lnTo>
                <a:lnTo>
                  <a:pt x="718115" y="1267526"/>
                </a:lnTo>
                <a:lnTo>
                  <a:pt x="680011" y="1293595"/>
                </a:lnTo>
                <a:lnTo>
                  <a:pt x="638872" y="1314197"/>
                </a:lnTo>
                <a:lnTo>
                  <a:pt x="595526" y="1328759"/>
                </a:lnTo>
                <a:lnTo>
                  <a:pt x="550580" y="1336925"/>
                </a:lnTo>
                <a:lnTo>
                  <a:pt x="504684" y="1338742"/>
                </a:lnTo>
                <a:lnTo>
                  <a:pt x="458841" y="1334305"/>
                </a:lnTo>
                <a:lnTo>
                  <a:pt x="414053" y="1323708"/>
                </a:lnTo>
                <a:lnTo>
                  <a:pt x="371321" y="1307044"/>
                </a:lnTo>
                <a:lnTo>
                  <a:pt x="346356" y="1293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2431" y="2688335"/>
            <a:ext cx="7068311" cy="468782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5137225" y="2204932"/>
            <a:ext cx="1460500" cy="1057910"/>
          </a:xfrm>
          <a:custGeom>
            <a:avLst/>
            <a:gdLst/>
            <a:ahLst/>
            <a:cxnLst/>
            <a:rect l="l" t="t" r="r" b="b"/>
            <a:pathLst>
              <a:path w="1460500" h="1057910">
                <a:moveTo>
                  <a:pt x="1396180" y="818143"/>
                </a:moveTo>
                <a:lnTo>
                  <a:pt x="1384022" y="848717"/>
                </a:lnTo>
                <a:lnTo>
                  <a:pt x="1365356" y="870426"/>
                </a:lnTo>
                <a:lnTo>
                  <a:pt x="1341899" y="882818"/>
                </a:lnTo>
                <a:lnTo>
                  <a:pt x="1315365" y="885442"/>
                </a:lnTo>
                <a:lnTo>
                  <a:pt x="1288587" y="877560"/>
                </a:lnTo>
                <a:lnTo>
                  <a:pt x="1266914" y="860029"/>
                </a:lnTo>
                <a:lnTo>
                  <a:pt x="1252779" y="833864"/>
                </a:lnTo>
                <a:lnTo>
                  <a:pt x="1248614" y="800079"/>
                </a:lnTo>
                <a:lnTo>
                  <a:pt x="1251554" y="751014"/>
                </a:lnTo>
                <a:lnTo>
                  <a:pt x="1255784" y="702009"/>
                </a:lnTo>
                <a:lnTo>
                  <a:pt x="1270372" y="555000"/>
                </a:lnTo>
                <a:lnTo>
                  <a:pt x="1287450" y="342517"/>
                </a:lnTo>
                <a:lnTo>
                  <a:pt x="1296979" y="236610"/>
                </a:lnTo>
                <a:lnTo>
                  <a:pt x="1302608" y="183806"/>
                </a:lnTo>
                <a:lnTo>
                  <a:pt x="1312717" y="131570"/>
                </a:lnTo>
                <a:lnTo>
                  <a:pt x="1331627" y="82925"/>
                </a:lnTo>
                <a:lnTo>
                  <a:pt x="1359856" y="38769"/>
                </a:lnTo>
                <a:lnTo>
                  <a:pt x="1397923" y="0"/>
                </a:lnTo>
                <a:lnTo>
                  <a:pt x="1422555" y="6970"/>
                </a:lnTo>
                <a:lnTo>
                  <a:pt x="1444143" y="50066"/>
                </a:lnTo>
                <a:lnTo>
                  <a:pt x="1456142" y="94930"/>
                </a:lnTo>
                <a:lnTo>
                  <a:pt x="1460265" y="141571"/>
                </a:lnTo>
                <a:lnTo>
                  <a:pt x="1458228" y="190000"/>
                </a:lnTo>
                <a:lnTo>
                  <a:pt x="1422183" y="663669"/>
                </a:lnTo>
                <a:lnTo>
                  <a:pt x="1417769" y="702758"/>
                </a:lnTo>
                <a:lnTo>
                  <a:pt x="1411955" y="741561"/>
                </a:lnTo>
                <a:lnTo>
                  <a:pt x="1404754" y="780037"/>
                </a:lnTo>
                <a:lnTo>
                  <a:pt x="1396180" y="818143"/>
                </a:lnTo>
                <a:close/>
              </a:path>
              <a:path w="1460500" h="1057910">
                <a:moveTo>
                  <a:pt x="640991" y="1022871"/>
                </a:moveTo>
                <a:lnTo>
                  <a:pt x="635752" y="1037784"/>
                </a:lnTo>
                <a:lnTo>
                  <a:pt x="624996" y="1047410"/>
                </a:lnTo>
                <a:lnTo>
                  <a:pt x="608906" y="1054262"/>
                </a:lnTo>
                <a:lnTo>
                  <a:pt x="590753" y="1057806"/>
                </a:lnTo>
                <a:lnTo>
                  <a:pt x="573810" y="1057507"/>
                </a:lnTo>
                <a:lnTo>
                  <a:pt x="528831" y="1045359"/>
                </a:lnTo>
                <a:lnTo>
                  <a:pt x="487407" y="1023925"/>
                </a:lnTo>
                <a:lnTo>
                  <a:pt x="443200" y="994501"/>
                </a:lnTo>
                <a:lnTo>
                  <a:pt x="399102" y="964960"/>
                </a:lnTo>
                <a:lnTo>
                  <a:pt x="355113" y="935298"/>
                </a:lnTo>
                <a:lnTo>
                  <a:pt x="311236" y="905511"/>
                </a:lnTo>
                <a:lnTo>
                  <a:pt x="267471" y="875595"/>
                </a:lnTo>
                <a:lnTo>
                  <a:pt x="223820" y="845548"/>
                </a:lnTo>
                <a:lnTo>
                  <a:pt x="180283" y="815364"/>
                </a:lnTo>
                <a:lnTo>
                  <a:pt x="136862" y="785041"/>
                </a:lnTo>
                <a:lnTo>
                  <a:pt x="93557" y="754575"/>
                </a:lnTo>
                <a:lnTo>
                  <a:pt x="59905" y="724963"/>
                </a:lnTo>
                <a:lnTo>
                  <a:pt x="33657" y="689916"/>
                </a:lnTo>
                <a:lnTo>
                  <a:pt x="13970" y="650379"/>
                </a:lnTo>
                <a:lnTo>
                  <a:pt x="0" y="607300"/>
                </a:lnTo>
                <a:lnTo>
                  <a:pt x="4930" y="591029"/>
                </a:lnTo>
                <a:lnTo>
                  <a:pt x="43727" y="596277"/>
                </a:lnTo>
                <a:lnTo>
                  <a:pt x="82910" y="600716"/>
                </a:lnTo>
                <a:lnTo>
                  <a:pt x="120896" y="607569"/>
                </a:lnTo>
                <a:lnTo>
                  <a:pt x="200718" y="643027"/>
                </a:lnTo>
                <a:lnTo>
                  <a:pt x="244308" y="667518"/>
                </a:lnTo>
                <a:lnTo>
                  <a:pt x="286974" y="693384"/>
                </a:lnTo>
                <a:lnTo>
                  <a:pt x="328814" y="720479"/>
                </a:lnTo>
                <a:lnTo>
                  <a:pt x="369927" y="748658"/>
                </a:lnTo>
                <a:lnTo>
                  <a:pt x="410409" y="777773"/>
                </a:lnTo>
                <a:lnTo>
                  <a:pt x="450360" y="807679"/>
                </a:lnTo>
                <a:lnTo>
                  <a:pt x="489876" y="838230"/>
                </a:lnTo>
                <a:lnTo>
                  <a:pt x="529056" y="869280"/>
                </a:lnTo>
                <a:lnTo>
                  <a:pt x="567997" y="900682"/>
                </a:lnTo>
                <a:lnTo>
                  <a:pt x="606798" y="932291"/>
                </a:lnTo>
                <a:lnTo>
                  <a:pt x="636146" y="967831"/>
                </a:lnTo>
                <a:lnTo>
                  <a:pt x="641800" y="1004950"/>
                </a:lnTo>
                <a:lnTo>
                  <a:pt x="640991" y="1022871"/>
                </a:lnTo>
                <a:close/>
              </a:path>
              <a:path w="1460500" h="1057910">
                <a:moveTo>
                  <a:pt x="936331" y="829135"/>
                </a:moveTo>
                <a:lnTo>
                  <a:pt x="926348" y="847014"/>
                </a:lnTo>
                <a:lnTo>
                  <a:pt x="908606" y="861385"/>
                </a:lnTo>
                <a:lnTo>
                  <a:pt x="885686" y="869398"/>
                </a:lnTo>
                <a:lnTo>
                  <a:pt x="864024" y="868356"/>
                </a:lnTo>
                <a:lnTo>
                  <a:pt x="828212" y="843934"/>
                </a:lnTo>
                <a:lnTo>
                  <a:pt x="799332" y="799900"/>
                </a:lnTo>
                <a:lnTo>
                  <a:pt x="775086" y="752829"/>
                </a:lnTo>
                <a:lnTo>
                  <a:pt x="751836" y="697979"/>
                </a:lnTo>
                <a:lnTo>
                  <a:pt x="740247" y="670589"/>
                </a:lnTo>
                <a:lnTo>
                  <a:pt x="726711" y="644412"/>
                </a:lnTo>
                <a:lnTo>
                  <a:pt x="702819" y="601555"/>
                </a:lnTo>
                <a:lnTo>
                  <a:pt x="681315" y="557888"/>
                </a:lnTo>
                <a:lnTo>
                  <a:pt x="661906" y="513505"/>
                </a:lnTo>
                <a:lnTo>
                  <a:pt x="644299" y="468502"/>
                </a:lnTo>
                <a:lnTo>
                  <a:pt x="628200" y="422973"/>
                </a:lnTo>
                <a:lnTo>
                  <a:pt x="613316" y="377012"/>
                </a:lnTo>
                <a:lnTo>
                  <a:pt x="599354" y="330715"/>
                </a:lnTo>
                <a:lnTo>
                  <a:pt x="586022" y="284177"/>
                </a:lnTo>
                <a:lnTo>
                  <a:pt x="560070" y="190753"/>
                </a:lnTo>
                <a:lnTo>
                  <a:pt x="551748" y="121983"/>
                </a:lnTo>
                <a:lnTo>
                  <a:pt x="558028" y="87847"/>
                </a:lnTo>
                <a:lnTo>
                  <a:pt x="573244" y="54105"/>
                </a:lnTo>
                <a:lnTo>
                  <a:pt x="602489" y="64470"/>
                </a:lnTo>
                <a:lnTo>
                  <a:pt x="643437" y="102645"/>
                </a:lnTo>
                <a:lnTo>
                  <a:pt x="674979" y="160316"/>
                </a:lnTo>
                <a:lnTo>
                  <a:pt x="707619" y="227341"/>
                </a:lnTo>
                <a:lnTo>
                  <a:pt x="815679" y="456472"/>
                </a:lnTo>
                <a:lnTo>
                  <a:pt x="838247" y="505607"/>
                </a:lnTo>
                <a:lnTo>
                  <a:pt x="860368" y="554959"/>
                </a:lnTo>
                <a:lnTo>
                  <a:pt x="881912" y="604586"/>
                </a:lnTo>
                <a:lnTo>
                  <a:pt x="898502" y="649060"/>
                </a:lnTo>
                <a:lnTo>
                  <a:pt x="912357" y="694740"/>
                </a:lnTo>
                <a:lnTo>
                  <a:pt x="924629" y="741051"/>
                </a:lnTo>
                <a:lnTo>
                  <a:pt x="936466" y="787416"/>
                </a:lnTo>
                <a:lnTo>
                  <a:pt x="939417" y="808889"/>
                </a:lnTo>
                <a:lnTo>
                  <a:pt x="936331" y="829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3591" y="7179062"/>
            <a:ext cx="4140817" cy="817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1.globo.com/pop-arte/noticia/2020/09/11/brasil-perde-46-milhoes-de-leitores-em-quatro-anos-com-queda-puxada-por-mais-ricos.g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7916" y="0"/>
            <a:ext cx="17432020" cy="9612630"/>
            <a:chOff x="287916" y="0"/>
            <a:chExt cx="17432020" cy="9612630"/>
          </a:xfrm>
        </p:grpSpPr>
        <p:sp>
          <p:nvSpPr>
            <p:cNvPr id="4" name="object 4"/>
            <p:cNvSpPr/>
            <p:nvPr/>
          </p:nvSpPr>
          <p:spPr>
            <a:xfrm>
              <a:off x="2655214" y="6154013"/>
              <a:ext cx="15064740" cy="3455035"/>
            </a:xfrm>
            <a:custGeom>
              <a:avLst/>
              <a:gdLst/>
              <a:ahLst/>
              <a:cxnLst/>
              <a:rect l="l" t="t" r="r" b="b"/>
              <a:pathLst>
                <a:path w="15064740" h="3455034">
                  <a:moveTo>
                    <a:pt x="3231362" y="1976132"/>
                  </a:moveTo>
                  <a:lnTo>
                    <a:pt x="3228175" y="1950351"/>
                  </a:lnTo>
                  <a:lnTo>
                    <a:pt x="3224352" y="1924786"/>
                  </a:lnTo>
                  <a:lnTo>
                    <a:pt x="3221952" y="1912175"/>
                  </a:lnTo>
                  <a:lnTo>
                    <a:pt x="3219551" y="1899564"/>
                  </a:lnTo>
                  <a:lnTo>
                    <a:pt x="3209226" y="1862823"/>
                  </a:lnTo>
                  <a:lnTo>
                    <a:pt x="3194520" y="1814144"/>
                  </a:lnTo>
                  <a:lnTo>
                    <a:pt x="3178975" y="1765769"/>
                  </a:lnTo>
                  <a:lnTo>
                    <a:pt x="3158998" y="1705483"/>
                  </a:lnTo>
                  <a:lnTo>
                    <a:pt x="3147022" y="1669313"/>
                  </a:lnTo>
                  <a:lnTo>
                    <a:pt x="3126790" y="1628279"/>
                  </a:lnTo>
                  <a:lnTo>
                    <a:pt x="3126790" y="1945259"/>
                  </a:lnTo>
                  <a:lnTo>
                    <a:pt x="3032569" y="1951113"/>
                  </a:lnTo>
                  <a:lnTo>
                    <a:pt x="2982277" y="1941703"/>
                  </a:lnTo>
                  <a:lnTo>
                    <a:pt x="2932811" y="1932012"/>
                  </a:lnTo>
                  <a:lnTo>
                    <a:pt x="2884309" y="1921979"/>
                  </a:lnTo>
                  <a:lnTo>
                    <a:pt x="2919831" y="1882736"/>
                  </a:lnTo>
                  <a:lnTo>
                    <a:pt x="2953715" y="1844078"/>
                  </a:lnTo>
                  <a:lnTo>
                    <a:pt x="2986392" y="1805825"/>
                  </a:lnTo>
                  <a:lnTo>
                    <a:pt x="3054032" y="1741982"/>
                  </a:lnTo>
                  <a:lnTo>
                    <a:pt x="3075965" y="1774685"/>
                  </a:lnTo>
                  <a:lnTo>
                    <a:pt x="3096120" y="1821459"/>
                  </a:lnTo>
                  <a:lnTo>
                    <a:pt x="3114471" y="1882317"/>
                  </a:lnTo>
                  <a:lnTo>
                    <a:pt x="3126790" y="1945259"/>
                  </a:lnTo>
                  <a:lnTo>
                    <a:pt x="3126790" y="1628279"/>
                  </a:lnTo>
                  <a:lnTo>
                    <a:pt x="3124390" y="1623402"/>
                  </a:lnTo>
                  <a:lnTo>
                    <a:pt x="3097225" y="1605953"/>
                  </a:lnTo>
                  <a:lnTo>
                    <a:pt x="3020631" y="1632585"/>
                  </a:lnTo>
                  <a:lnTo>
                    <a:pt x="3015792" y="1647710"/>
                  </a:lnTo>
                  <a:lnTo>
                    <a:pt x="2984525" y="1685467"/>
                  </a:lnTo>
                  <a:lnTo>
                    <a:pt x="2917825" y="1748980"/>
                  </a:lnTo>
                  <a:lnTo>
                    <a:pt x="2855506" y="1824431"/>
                  </a:lnTo>
                  <a:lnTo>
                    <a:pt x="2820339" y="1850097"/>
                  </a:lnTo>
                  <a:lnTo>
                    <a:pt x="2789491" y="1887715"/>
                  </a:lnTo>
                  <a:lnTo>
                    <a:pt x="2768955" y="1921738"/>
                  </a:lnTo>
                  <a:lnTo>
                    <a:pt x="2766606" y="1949450"/>
                  </a:lnTo>
                  <a:lnTo>
                    <a:pt x="2786532" y="1982863"/>
                  </a:lnTo>
                  <a:lnTo>
                    <a:pt x="2820263" y="1998027"/>
                  </a:lnTo>
                  <a:lnTo>
                    <a:pt x="2851429" y="2014080"/>
                  </a:lnTo>
                  <a:lnTo>
                    <a:pt x="2878480" y="2018118"/>
                  </a:lnTo>
                  <a:lnTo>
                    <a:pt x="2937268" y="2038019"/>
                  </a:lnTo>
                  <a:lnTo>
                    <a:pt x="2918485" y="2084895"/>
                  </a:lnTo>
                  <a:lnTo>
                    <a:pt x="2904172" y="2143645"/>
                  </a:lnTo>
                  <a:lnTo>
                    <a:pt x="2885783" y="2190381"/>
                  </a:lnTo>
                  <a:lnTo>
                    <a:pt x="2871368" y="2249170"/>
                  </a:lnTo>
                  <a:lnTo>
                    <a:pt x="2853474" y="2295728"/>
                  </a:lnTo>
                  <a:lnTo>
                    <a:pt x="2834856" y="2342527"/>
                  </a:lnTo>
                  <a:lnTo>
                    <a:pt x="2815488" y="2389594"/>
                  </a:lnTo>
                  <a:lnTo>
                    <a:pt x="2795409" y="2436914"/>
                  </a:lnTo>
                  <a:lnTo>
                    <a:pt x="2774594" y="2484488"/>
                  </a:lnTo>
                  <a:lnTo>
                    <a:pt x="2748902" y="2520315"/>
                  </a:lnTo>
                  <a:lnTo>
                    <a:pt x="2726652" y="2568384"/>
                  </a:lnTo>
                  <a:lnTo>
                    <a:pt x="2703677" y="2616695"/>
                  </a:lnTo>
                  <a:lnTo>
                    <a:pt x="2680004" y="2665272"/>
                  </a:lnTo>
                  <a:lnTo>
                    <a:pt x="2651429" y="2702090"/>
                  </a:lnTo>
                  <a:lnTo>
                    <a:pt x="2626334" y="2751150"/>
                  </a:lnTo>
                  <a:lnTo>
                    <a:pt x="2596350" y="2788462"/>
                  </a:lnTo>
                  <a:lnTo>
                    <a:pt x="2569883" y="2837992"/>
                  </a:lnTo>
                  <a:lnTo>
                    <a:pt x="2507005" y="2913634"/>
                  </a:lnTo>
                  <a:lnTo>
                    <a:pt x="2474582" y="2951797"/>
                  </a:lnTo>
                  <a:lnTo>
                    <a:pt x="2441397" y="2990215"/>
                  </a:lnTo>
                  <a:lnTo>
                    <a:pt x="2407374" y="3028937"/>
                  </a:lnTo>
                  <a:lnTo>
                    <a:pt x="2372423" y="3067977"/>
                  </a:lnTo>
                  <a:lnTo>
                    <a:pt x="2336457" y="3107372"/>
                  </a:lnTo>
                  <a:lnTo>
                    <a:pt x="2121268" y="3249396"/>
                  </a:lnTo>
                  <a:lnTo>
                    <a:pt x="1974354" y="3300463"/>
                  </a:lnTo>
                  <a:lnTo>
                    <a:pt x="1924024" y="3304514"/>
                  </a:lnTo>
                  <a:lnTo>
                    <a:pt x="1876336" y="3307638"/>
                  </a:lnTo>
                  <a:lnTo>
                    <a:pt x="1831225" y="3309874"/>
                  </a:lnTo>
                  <a:lnTo>
                    <a:pt x="1784464" y="3299244"/>
                  </a:lnTo>
                  <a:lnTo>
                    <a:pt x="1740141" y="3287763"/>
                  </a:lnTo>
                  <a:lnTo>
                    <a:pt x="1698180" y="3275457"/>
                  </a:lnTo>
                  <a:lnTo>
                    <a:pt x="1658531" y="3262350"/>
                  </a:lnTo>
                  <a:lnTo>
                    <a:pt x="1616938" y="3236468"/>
                  </a:lnTo>
                  <a:lnTo>
                    <a:pt x="1577517" y="3209836"/>
                  </a:lnTo>
                  <a:lnTo>
                    <a:pt x="1552625" y="3191599"/>
                  </a:lnTo>
                  <a:lnTo>
                    <a:pt x="1540179" y="3182480"/>
                  </a:lnTo>
                  <a:lnTo>
                    <a:pt x="1528419" y="3173120"/>
                  </a:lnTo>
                  <a:lnTo>
                    <a:pt x="1504873" y="3154413"/>
                  </a:lnTo>
                  <a:lnTo>
                    <a:pt x="1509560" y="3139338"/>
                  </a:lnTo>
                  <a:lnTo>
                    <a:pt x="1517738" y="3136493"/>
                  </a:lnTo>
                  <a:lnTo>
                    <a:pt x="1521396" y="3121787"/>
                  </a:lnTo>
                  <a:lnTo>
                    <a:pt x="1529207" y="3119069"/>
                  </a:lnTo>
                  <a:lnTo>
                    <a:pt x="1554543" y="3069920"/>
                  </a:lnTo>
                  <a:lnTo>
                    <a:pt x="1582026" y="3033471"/>
                  </a:lnTo>
                  <a:lnTo>
                    <a:pt x="1589125" y="3017558"/>
                  </a:lnTo>
                  <a:lnTo>
                    <a:pt x="1622628" y="2938691"/>
                  </a:lnTo>
                  <a:lnTo>
                    <a:pt x="1639912" y="2892348"/>
                  </a:lnTo>
                  <a:lnTo>
                    <a:pt x="1655216" y="2846692"/>
                  </a:lnTo>
                  <a:lnTo>
                    <a:pt x="1664360" y="2789732"/>
                  </a:lnTo>
                  <a:lnTo>
                    <a:pt x="1675701" y="2745460"/>
                  </a:lnTo>
                  <a:lnTo>
                    <a:pt x="1685061" y="2701861"/>
                  </a:lnTo>
                  <a:lnTo>
                    <a:pt x="1688287" y="2646959"/>
                  </a:lnTo>
                  <a:lnTo>
                    <a:pt x="1689074" y="2592908"/>
                  </a:lnTo>
                  <a:lnTo>
                    <a:pt x="1686801" y="2539911"/>
                  </a:lnTo>
                  <a:lnTo>
                    <a:pt x="1684934" y="2500223"/>
                  </a:lnTo>
                  <a:lnTo>
                    <a:pt x="1674456" y="2450084"/>
                  </a:lnTo>
                  <a:lnTo>
                    <a:pt x="1658861" y="2401735"/>
                  </a:lnTo>
                  <a:lnTo>
                    <a:pt x="1637436" y="2355392"/>
                  </a:lnTo>
                  <a:lnTo>
                    <a:pt x="1610220" y="2311069"/>
                  </a:lnTo>
                  <a:lnTo>
                    <a:pt x="1590548" y="2290457"/>
                  </a:lnTo>
                  <a:lnTo>
                    <a:pt x="1590548" y="2640596"/>
                  </a:lnTo>
                  <a:lnTo>
                    <a:pt x="1582000" y="2683903"/>
                  </a:lnTo>
                  <a:lnTo>
                    <a:pt x="1575231" y="2740037"/>
                  </a:lnTo>
                  <a:lnTo>
                    <a:pt x="1566024" y="2797022"/>
                  </a:lnTo>
                  <a:lnTo>
                    <a:pt x="1550225" y="2842844"/>
                  </a:lnTo>
                  <a:lnTo>
                    <a:pt x="1531975" y="2889529"/>
                  </a:lnTo>
                  <a:lnTo>
                    <a:pt x="1511274" y="2937065"/>
                  </a:lnTo>
                  <a:lnTo>
                    <a:pt x="1488097" y="2985452"/>
                  </a:lnTo>
                  <a:lnTo>
                    <a:pt x="1462430" y="3034715"/>
                  </a:lnTo>
                  <a:lnTo>
                    <a:pt x="1453718" y="3037738"/>
                  </a:lnTo>
                  <a:lnTo>
                    <a:pt x="1448435" y="3053016"/>
                  </a:lnTo>
                  <a:lnTo>
                    <a:pt x="1442097" y="3068675"/>
                  </a:lnTo>
                  <a:lnTo>
                    <a:pt x="1430223" y="3072803"/>
                  </a:lnTo>
                  <a:lnTo>
                    <a:pt x="1400797" y="3042691"/>
                  </a:lnTo>
                  <a:lnTo>
                    <a:pt x="1370761" y="2999346"/>
                  </a:lnTo>
                  <a:lnTo>
                    <a:pt x="1343990" y="2954871"/>
                  </a:lnTo>
                  <a:lnTo>
                    <a:pt x="1320228" y="2909354"/>
                  </a:lnTo>
                  <a:lnTo>
                    <a:pt x="1303362" y="2874873"/>
                  </a:lnTo>
                  <a:lnTo>
                    <a:pt x="1284795" y="2827553"/>
                  </a:lnTo>
                  <a:lnTo>
                    <a:pt x="1268399" y="2779471"/>
                  </a:lnTo>
                  <a:lnTo>
                    <a:pt x="1250594" y="2718435"/>
                  </a:lnTo>
                  <a:lnTo>
                    <a:pt x="1240116" y="2668295"/>
                  </a:lnTo>
                  <a:lnTo>
                    <a:pt x="1233233" y="2616898"/>
                  </a:lnTo>
                  <a:lnTo>
                    <a:pt x="1230388" y="2564117"/>
                  </a:lnTo>
                  <a:lnTo>
                    <a:pt x="1231988" y="2509774"/>
                  </a:lnTo>
                  <a:lnTo>
                    <a:pt x="1231506" y="2483053"/>
                  </a:lnTo>
                  <a:lnTo>
                    <a:pt x="1236230" y="2467965"/>
                  </a:lnTo>
                  <a:lnTo>
                    <a:pt x="1241869" y="2452560"/>
                  </a:lnTo>
                  <a:lnTo>
                    <a:pt x="1244130" y="2424874"/>
                  </a:lnTo>
                  <a:lnTo>
                    <a:pt x="1270431" y="2388844"/>
                  </a:lnTo>
                  <a:lnTo>
                    <a:pt x="1303489" y="2350465"/>
                  </a:lnTo>
                  <a:lnTo>
                    <a:pt x="1345780" y="2322322"/>
                  </a:lnTo>
                  <a:lnTo>
                    <a:pt x="1399794" y="2316988"/>
                  </a:lnTo>
                  <a:lnTo>
                    <a:pt x="1445945" y="2314397"/>
                  </a:lnTo>
                  <a:lnTo>
                    <a:pt x="1491043" y="2339048"/>
                  </a:lnTo>
                  <a:lnTo>
                    <a:pt x="1526070" y="2367216"/>
                  </a:lnTo>
                  <a:lnTo>
                    <a:pt x="1554543" y="2411095"/>
                  </a:lnTo>
                  <a:lnTo>
                    <a:pt x="1569072" y="2446375"/>
                  </a:lnTo>
                  <a:lnTo>
                    <a:pt x="1582039" y="2495651"/>
                  </a:lnTo>
                  <a:lnTo>
                    <a:pt x="1590078" y="2546642"/>
                  </a:lnTo>
                  <a:lnTo>
                    <a:pt x="1589862" y="2587053"/>
                  </a:lnTo>
                  <a:lnTo>
                    <a:pt x="1590548" y="2640596"/>
                  </a:lnTo>
                  <a:lnTo>
                    <a:pt x="1590548" y="2290457"/>
                  </a:lnTo>
                  <a:lnTo>
                    <a:pt x="1581315" y="2280780"/>
                  </a:lnTo>
                  <a:lnTo>
                    <a:pt x="1546225" y="2252649"/>
                  </a:lnTo>
                  <a:lnTo>
                    <a:pt x="1504657" y="2226754"/>
                  </a:lnTo>
                  <a:lnTo>
                    <a:pt x="1460487" y="2215223"/>
                  </a:lnTo>
                  <a:lnTo>
                    <a:pt x="1413408" y="2218144"/>
                  </a:lnTo>
                  <a:lnTo>
                    <a:pt x="1310424" y="2227046"/>
                  </a:lnTo>
                  <a:lnTo>
                    <a:pt x="1269466" y="2254732"/>
                  </a:lnTo>
                  <a:lnTo>
                    <a:pt x="1230210" y="2281821"/>
                  </a:lnTo>
                  <a:lnTo>
                    <a:pt x="1196975" y="2320264"/>
                  </a:lnTo>
                  <a:lnTo>
                    <a:pt x="1165758" y="2357996"/>
                  </a:lnTo>
                  <a:lnTo>
                    <a:pt x="1148600" y="2404300"/>
                  </a:lnTo>
                  <a:lnTo>
                    <a:pt x="1137323" y="2448560"/>
                  </a:lnTo>
                  <a:lnTo>
                    <a:pt x="1130909" y="2491130"/>
                  </a:lnTo>
                  <a:lnTo>
                    <a:pt x="1132484" y="2544356"/>
                  </a:lnTo>
                  <a:lnTo>
                    <a:pt x="1134910" y="2597302"/>
                  </a:lnTo>
                  <a:lnTo>
                    <a:pt x="1135799" y="2637320"/>
                  </a:lnTo>
                  <a:lnTo>
                    <a:pt x="1143482" y="2688437"/>
                  </a:lnTo>
                  <a:lnTo>
                    <a:pt x="1153795" y="2738628"/>
                  </a:lnTo>
                  <a:lnTo>
                    <a:pt x="1166723" y="2787916"/>
                  </a:lnTo>
                  <a:lnTo>
                    <a:pt x="1182268" y="2836303"/>
                  </a:lnTo>
                  <a:lnTo>
                    <a:pt x="1200404" y="2883776"/>
                  </a:lnTo>
                  <a:lnTo>
                    <a:pt x="1221155" y="2930347"/>
                  </a:lnTo>
                  <a:lnTo>
                    <a:pt x="1244485" y="2976016"/>
                  </a:lnTo>
                  <a:lnTo>
                    <a:pt x="1270406" y="3020784"/>
                  </a:lnTo>
                  <a:lnTo>
                    <a:pt x="1298905" y="3064662"/>
                  </a:lnTo>
                  <a:lnTo>
                    <a:pt x="1329969" y="3107639"/>
                  </a:lnTo>
                  <a:lnTo>
                    <a:pt x="1338364" y="3118180"/>
                  </a:lnTo>
                  <a:lnTo>
                    <a:pt x="1355001" y="3139287"/>
                  </a:lnTo>
                  <a:lnTo>
                    <a:pt x="1363167" y="3149892"/>
                  </a:lnTo>
                  <a:lnTo>
                    <a:pt x="1359458" y="3164624"/>
                  </a:lnTo>
                  <a:lnTo>
                    <a:pt x="1355699" y="3165932"/>
                  </a:lnTo>
                  <a:lnTo>
                    <a:pt x="1348663" y="3181820"/>
                  </a:lnTo>
                  <a:lnTo>
                    <a:pt x="1328331" y="3188881"/>
                  </a:lnTo>
                  <a:lnTo>
                    <a:pt x="1289316" y="3229343"/>
                  </a:lnTo>
                  <a:lnTo>
                    <a:pt x="1204556" y="3285693"/>
                  </a:lnTo>
                  <a:lnTo>
                    <a:pt x="1025220" y="3348024"/>
                  </a:lnTo>
                  <a:lnTo>
                    <a:pt x="884567" y="3356584"/>
                  </a:lnTo>
                  <a:lnTo>
                    <a:pt x="834783" y="3346996"/>
                  </a:lnTo>
                  <a:lnTo>
                    <a:pt x="737196" y="3327146"/>
                  </a:lnTo>
                  <a:lnTo>
                    <a:pt x="685241" y="3304857"/>
                  </a:lnTo>
                  <a:lnTo>
                    <a:pt x="637946" y="3280968"/>
                  </a:lnTo>
                  <a:lnTo>
                    <a:pt x="595922" y="3255238"/>
                  </a:lnTo>
                  <a:lnTo>
                    <a:pt x="558431" y="3227933"/>
                  </a:lnTo>
                  <a:lnTo>
                    <a:pt x="520598" y="3187306"/>
                  </a:lnTo>
                  <a:lnTo>
                    <a:pt x="490054" y="3157588"/>
                  </a:lnTo>
                  <a:lnTo>
                    <a:pt x="457746" y="3115030"/>
                  </a:lnTo>
                  <a:lnTo>
                    <a:pt x="427101" y="3071901"/>
                  </a:lnTo>
                  <a:lnTo>
                    <a:pt x="415010" y="3049219"/>
                  </a:lnTo>
                  <a:lnTo>
                    <a:pt x="412153" y="3036760"/>
                  </a:lnTo>
                  <a:lnTo>
                    <a:pt x="414642" y="3022447"/>
                  </a:lnTo>
                  <a:lnTo>
                    <a:pt x="418604" y="2994190"/>
                  </a:lnTo>
                  <a:lnTo>
                    <a:pt x="441502" y="2945892"/>
                  </a:lnTo>
                  <a:lnTo>
                    <a:pt x="459536" y="2885846"/>
                  </a:lnTo>
                  <a:lnTo>
                    <a:pt x="481025" y="2838031"/>
                  </a:lnTo>
                  <a:lnTo>
                    <a:pt x="497636" y="2778480"/>
                  </a:lnTo>
                  <a:lnTo>
                    <a:pt x="508673" y="2761196"/>
                  </a:lnTo>
                  <a:lnTo>
                    <a:pt x="514413" y="2732303"/>
                  </a:lnTo>
                  <a:lnTo>
                    <a:pt x="519036" y="2703817"/>
                  </a:lnTo>
                  <a:lnTo>
                    <a:pt x="522516" y="2675712"/>
                  </a:lnTo>
                  <a:lnTo>
                    <a:pt x="520738" y="2649436"/>
                  </a:lnTo>
                  <a:lnTo>
                    <a:pt x="516813" y="2637358"/>
                  </a:lnTo>
                  <a:lnTo>
                    <a:pt x="502043" y="2615603"/>
                  </a:lnTo>
                  <a:lnTo>
                    <a:pt x="484365" y="2608300"/>
                  </a:lnTo>
                  <a:lnTo>
                    <a:pt x="458000" y="2590571"/>
                  </a:lnTo>
                  <a:lnTo>
                    <a:pt x="397179" y="2611717"/>
                  </a:lnTo>
                  <a:lnTo>
                    <a:pt x="389877" y="2627706"/>
                  </a:lnTo>
                  <a:lnTo>
                    <a:pt x="378587" y="2631630"/>
                  </a:lnTo>
                  <a:lnTo>
                    <a:pt x="371665" y="2647480"/>
                  </a:lnTo>
                  <a:lnTo>
                    <a:pt x="360832" y="2651239"/>
                  </a:lnTo>
                  <a:lnTo>
                    <a:pt x="339217" y="2685643"/>
                  </a:lnTo>
                  <a:lnTo>
                    <a:pt x="320636" y="2718993"/>
                  </a:lnTo>
                  <a:lnTo>
                    <a:pt x="304863" y="2751366"/>
                  </a:lnTo>
                  <a:lnTo>
                    <a:pt x="295871" y="2794838"/>
                  </a:lnTo>
                  <a:lnTo>
                    <a:pt x="292341" y="2809506"/>
                  </a:lnTo>
                  <a:lnTo>
                    <a:pt x="288531" y="2824276"/>
                  </a:lnTo>
                  <a:lnTo>
                    <a:pt x="284302" y="2839186"/>
                  </a:lnTo>
                  <a:lnTo>
                    <a:pt x="279501" y="2854299"/>
                  </a:lnTo>
                  <a:lnTo>
                    <a:pt x="255676" y="2835694"/>
                  </a:lnTo>
                  <a:lnTo>
                    <a:pt x="232651" y="2816809"/>
                  </a:lnTo>
                  <a:lnTo>
                    <a:pt x="209981" y="2797797"/>
                  </a:lnTo>
                  <a:lnTo>
                    <a:pt x="191376" y="2790825"/>
                  </a:lnTo>
                  <a:lnTo>
                    <a:pt x="162826" y="2773845"/>
                  </a:lnTo>
                  <a:lnTo>
                    <a:pt x="131330" y="2757906"/>
                  </a:lnTo>
                  <a:lnTo>
                    <a:pt x="100622" y="2755138"/>
                  </a:lnTo>
                  <a:lnTo>
                    <a:pt x="66103" y="2753690"/>
                  </a:lnTo>
                  <a:lnTo>
                    <a:pt x="30276" y="2766136"/>
                  </a:lnTo>
                  <a:lnTo>
                    <a:pt x="7251" y="2787599"/>
                  </a:lnTo>
                  <a:lnTo>
                    <a:pt x="0" y="2816999"/>
                  </a:lnTo>
                  <a:lnTo>
                    <a:pt x="11531" y="2853334"/>
                  </a:lnTo>
                  <a:lnTo>
                    <a:pt x="23977" y="2875902"/>
                  </a:lnTo>
                  <a:lnTo>
                    <a:pt x="34086" y="2885833"/>
                  </a:lnTo>
                  <a:lnTo>
                    <a:pt x="45732" y="2895219"/>
                  </a:lnTo>
                  <a:lnTo>
                    <a:pt x="62826" y="2916174"/>
                  </a:lnTo>
                  <a:lnTo>
                    <a:pt x="99783" y="2943656"/>
                  </a:lnTo>
                  <a:lnTo>
                    <a:pt x="138595" y="2970504"/>
                  </a:lnTo>
                  <a:lnTo>
                    <a:pt x="175501" y="2984576"/>
                  </a:lnTo>
                  <a:lnTo>
                    <a:pt x="219265" y="3009696"/>
                  </a:lnTo>
                  <a:lnTo>
                    <a:pt x="261962" y="3021749"/>
                  </a:lnTo>
                  <a:lnTo>
                    <a:pt x="304139" y="3047415"/>
                  </a:lnTo>
                  <a:lnTo>
                    <a:pt x="316979" y="3069844"/>
                  </a:lnTo>
                  <a:lnTo>
                    <a:pt x="337654" y="3102991"/>
                  </a:lnTo>
                  <a:lnTo>
                    <a:pt x="363385" y="3147834"/>
                  </a:lnTo>
                  <a:lnTo>
                    <a:pt x="386283" y="3180207"/>
                  </a:lnTo>
                  <a:lnTo>
                    <a:pt x="410984" y="3211957"/>
                  </a:lnTo>
                  <a:lnTo>
                    <a:pt x="444449" y="3254108"/>
                  </a:lnTo>
                  <a:lnTo>
                    <a:pt x="480758" y="3295269"/>
                  </a:lnTo>
                  <a:lnTo>
                    <a:pt x="515924" y="3323374"/>
                  </a:lnTo>
                  <a:lnTo>
                    <a:pt x="554355" y="3350361"/>
                  </a:lnTo>
                  <a:lnTo>
                    <a:pt x="596239" y="3376142"/>
                  </a:lnTo>
                  <a:lnTo>
                    <a:pt x="641794" y="3400641"/>
                  </a:lnTo>
                  <a:lnTo>
                    <a:pt x="687070" y="3411791"/>
                  </a:lnTo>
                  <a:lnTo>
                    <a:pt x="738720" y="3434169"/>
                  </a:lnTo>
                  <a:lnTo>
                    <a:pt x="834961" y="3454501"/>
                  </a:lnTo>
                  <a:lnTo>
                    <a:pt x="1061872" y="3442855"/>
                  </a:lnTo>
                  <a:lnTo>
                    <a:pt x="1233716" y="3383115"/>
                  </a:lnTo>
                  <a:lnTo>
                    <a:pt x="1394726" y="3273374"/>
                  </a:lnTo>
                  <a:lnTo>
                    <a:pt x="1402981" y="3257054"/>
                  </a:lnTo>
                  <a:lnTo>
                    <a:pt x="1415529" y="3252698"/>
                  </a:lnTo>
                  <a:lnTo>
                    <a:pt x="1437449" y="3231629"/>
                  </a:lnTo>
                  <a:lnTo>
                    <a:pt x="1450886" y="3240405"/>
                  </a:lnTo>
                  <a:lnTo>
                    <a:pt x="1463865" y="3249345"/>
                  </a:lnTo>
                  <a:lnTo>
                    <a:pt x="1476629" y="3258350"/>
                  </a:lnTo>
                  <a:lnTo>
                    <a:pt x="1493596" y="3279343"/>
                  </a:lnTo>
                  <a:lnTo>
                    <a:pt x="1531950" y="3306343"/>
                  </a:lnTo>
                  <a:lnTo>
                    <a:pt x="1572501" y="3332581"/>
                  </a:lnTo>
                  <a:lnTo>
                    <a:pt x="1611134" y="3346043"/>
                  </a:lnTo>
                  <a:lnTo>
                    <a:pt x="1656270" y="3370694"/>
                  </a:lnTo>
                  <a:lnTo>
                    <a:pt x="1699641" y="3382505"/>
                  </a:lnTo>
                  <a:lnTo>
                    <a:pt x="1745488" y="3393465"/>
                  </a:lnTo>
                  <a:lnTo>
                    <a:pt x="1793887" y="3403536"/>
                  </a:lnTo>
                  <a:lnTo>
                    <a:pt x="1844662" y="3412769"/>
                  </a:lnTo>
                  <a:lnTo>
                    <a:pt x="1938985" y="3406876"/>
                  </a:lnTo>
                  <a:lnTo>
                    <a:pt x="1982495" y="3391751"/>
                  </a:lnTo>
                  <a:lnTo>
                    <a:pt x="2030476" y="3388525"/>
                  </a:lnTo>
                  <a:lnTo>
                    <a:pt x="2163495" y="3342284"/>
                  </a:lnTo>
                  <a:lnTo>
                    <a:pt x="2244915" y="3287090"/>
                  </a:lnTo>
                  <a:lnTo>
                    <a:pt x="2374582" y="3201682"/>
                  </a:lnTo>
                  <a:lnTo>
                    <a:pt x="2411793" y="3161855"/>
                  </a:lnTo>
                  <a:lnTo>
                    <a:pt x="2452332" y="3134322"/>
                  </a:lnTo>
                  <a:lnTo>
                    <a:pt x="2487904" y="3095066"/>
                  </a:lnTo>
                  <a:lnTo>
                    <a:pt x="2556814" y="3017329"/>
                  </a:lnTo>
                  <a:lnTo>
                    <a:pt x="2589136" y="2979204"/>
                  </a:lnTo>
                  <a:lnTo>
                    <a:pt x="2616593" y="2929318"/>
                  </a:lnTo>
                  <a:lnTo>
                    <a:pt x="2647543" y="2891675"/>
                  </a:lnTo>
                  <a:lnTo>
                    <a:pt x="2677795" y="2854274"/>
                  </a:lnTo>
                  <a:lnTo>
                    <a:pt x="2703207" y="2805099"/>
                  </a:lnTo>
                  <a:lnTo>
                    <a:pt x="2732113" y="2768155"/>
                  </a:lnTo>
                  <a:lnTo>
                    <a:pt x="2756192" y="2719451"/>
                  </a:lnTo>
                  <a:lnTo>
                    <a:pt x="2783789" y="2682976"/>
                  </a:lnTo>
                  <a:lnTo>
                    <a:pt x="2806560" y="2634716"/>
                  </a:lnTo>
                  <a:lnTo>
                    <a:pt x="2828696" y="2586685"/>
                  </a:lnTo>
                  <a:lnTo>
                    <a:pt x="2850184" y="2538882"/>
                  </a:lnTo>
                  <a:lnTo>
                    <a:pt x="2875216" y="2503297"/>
                  </a:lnTo>
                  <a:lnTo>
                    <a:pt x="2895447" y="2455926"/>
                  </a:lnTo>
                  <a:lnTo>
                    <a:pt x="2915069" y="2408771"/>
                  </a:lnTo>
                  <a:lnTo>
                    <a:pt x="2934068" y="2361831"/>
                  </a:lnTo>
                  <a:lnTo>
                    <a:pt x="2952470" y="2315095"/>
                  </a:lnTo>
                  <a:lnTo>
                    <a:pt x="2970276" y="2268575"/>
                  </a:lnTo>
                  <a:lnTo>
                    <a:pt x="3028797" y="2086876"/>
                  </a:lnTo>
                  <a:lnTo>
                    <a:pt x="3047060" y="2053640"/>
                  </a:lnTo>
                  <a:lnTo>
                    <a:pt x="3089148" y="2039023"/>
                  </a:lnTo>
                  <a:lnTo>
                    <a:pt x="3141713" y="2047633"/>
                  </a:lnTo>
                  <a:lnTo>
                    <a:pt x="3163900" y="2039924"/>
                  </a:lnTo>
                  <a:lnTo>
                    <a:pt x="3198990" y="2041169"/>
                  </a:lnTo>
                  <a:lnTo>
                    <a:pt x="3222002" y="2033168"/>
                  </a:lnTo>
                  <a:lnTo>
                    <a:pt x="3229686" y="2003602"/>
                  </a:lnTo>
                  <a:lnTo>
                    <a:pt x="3230524" y="1989874"/>
                  </a:lnTo>
                  <a:lnTo>
                    <a:pt x="3231362" y="1976132"/>
                  </a:lnTo>
                  <a:close/>
                </a:path>
                <a:path w="15064740" h="3455034">
                  <a:moveTo>
                    <a:pt x="15064702" y="1333500"/>
                  </a:moveTo>
                  <a:lnTo>
                    <a:pt x="15055507" y="1295400"/>
                  </a:lnTo>
                  <a:lnTo>
                    <a:pt x="14994027" y="1257300"/>
                  </a:lnTo>
                  <a:lnTo>
                    <a:pt x="14963394" y="1257300"/>
                  </a:lnTo>
                  <a:lnTo>
                    <a:pt x="14935810" y="1244600"/>
                  </a:lnTo>
                  <a:lnTo>
                    <a:pt x="14889442" y="1219200"/>
                  </a:lnTo>
                  <a:lnTo>
                    <a:pt x="14842808" y="1206500"/>
                  </a:lnTo>
                  <a:lnTo>
                    <a:pt x="14817192" y="1192390"/>
                  </a:lnTo>
                  <a:lnTo>
                    <a:pt x="14817192" y="1308100"/>
                  </a:lnTo>
                  <a:lnTo>
                    <a:pt x="14720621" y="1333500"/>
                  </a:lnTo>
                  <a:lnTo>
                    <a:pt x="14626819" y="1384300"/>
                  </a:lnTo>
                  <a:lnTo>
                    <a:pt x="14581162" y="1409700"/>
                  </a:lnTo>
                  <a:lnTo>
                    <a:pt x="14536446" y="1435100"/>
                  </a:lnTo>
                  <a:lnTo>
                    <a:pt x="14492770" y="1460500"/>
                  </a:lnTo>
                  <a:lnTo>
                    <a:pt x="14450187" y="1485900"/>
                  </a:lnTo>
                  <a:lnTo>
                    <a:pt x="14408798" y="1524000"/>
                  </a:lnTo>
                  <a:lnTo>
                    <a:pt x="14368679" y="1562100"/>
                  </a:lnTo>
                  <a:lnTo>
                    <a:pt x="14329918" y="1587500"/>
                  </a:lnTo>
                  <a:lnTo>
                    <a:pt x="14292606" y="1625600"/>
                  </a:lnTo>
                  <a:lnTo>
                    <a:pt x="14256804" y="1663700"/>
                  </a:lnTo>
                  <a:lnTo>
                    <a:pt x="14222616" y="1701800"/>
                  </a:lnTo>
                  <a:lnTo>
                    <a:pt x="14190117" y="1739900"/>
                  </a:lnTo>
                  <a:lnTo>
                    <a:pt x="14158443" y="1778000"/>
                  </a:lnTo>
                  <a:lnTo>
                    <a:pt x="14128052" y="1816100"/>
                  </a:lnTo>
                  <a:lnTo>
                    <a:pt x="14099007" y="1854200"/>
                  </a:lnTo>
                  <a:lnTo>
                    <a:pt x="14071346" y="1892300"/>
                  </a:lnTo>
                  <a:lnTo>
                    <a:pt x="14045133" y="1943100"/>
                  </a:lnTo>
                  <a:lnTo>
                    <a:pt x="14020419" y="1981200"/>
                  </a:lnTo>
                  <a:lnTo>
                    <a:pt x="13997242" y="2019300"/>
                  </a:lnTo>
                  <a:lnTo>
                    <a:pt x="13975664" y="2070100"/>
                  </a:lnTo>
                  <a:lnTo>
                    <a:pt x="13955738" y="2108200"/>
                  </a:lnTo>
                  <a:lnTo>
                    <a:pt x="13937514" y="2159000"/>
                  </a:lnTo>
                  <a:lnTo>
                    <a:pt x="13921054" y="2209800"/>
                  </a:lnTo>
                  <a:lnTo>
                    <a:pt x="13906386" y="2247900"/>
                  </a:lnTo>
                  <a:lnTo>
                    <a:pt x="13893572" y="2298700"/>
                  </a:lnTo>
                  <a:lnTo>
                    <a:pt x="13878967" y="2247900"/>
                  </a:lnTo>
                  <a:lnTo>
                    <a:pt x="13864146" y="2209800"/>
                  </a:lnTo>
                  <a:lnTo>
                    <a:pt x="13848944" y="2159000"/>
                  </a:lnTo>
                  <a:lnTo>
                    <a:pt x="13833208" y="2108200"/>
                  </a:lnTo>
                  <a:lnTo>
                    <a:pt x="13816787" y="2070100"/>
                  </a:lnTo>
                  <a:lnTo>
                    <a:pt x="13799515" y="2019300"/>
                  </a:lnTo>
                  <a:lnTo>
                    <a:pt x="13781253" y="1968500"/>
                  </a:lnTo>
                  <a:lnTo>
                    <a:pt x="13761834" y="1930400"/>
                  </a:lnTo>
                  <a:lnTo>
                    <a:pt x="13741108" y="1892300"/>
                  </a:lnTo>
                  <a:lnTo>
                    <a:pt x="13718908" y="1841500"/>
                  </a:lnTo>
                  <a:lnTo>
                    <a:pt x="13695083" y="1803400"/>
                  </a:lnTo>
                  <a:lnTo>
                    <a:pt x="13669480" y="1752600"/>
                  </a:lnTo>
                  <a:lnTo>
                    <a:pt x="13641946" y="1714500"/>
                  </a:lnTo>
                  <a:lnTo>
                    <a:pt x="13612317" y="1676400"/>
                  </a:lnTo>
                  <a:lnTo>
                    <a:pt x="13580440" y="1638300"/>
                  </a:lnTo>
                  <a:lnTo>
                    <a:pt x="13546163" y="1600200"/>
                  </a:lnTo>
                  <a:lnTo>
                    <a:pt x="13509841" y="1562100"/>
                  </a:lnTo>
                  <a:lnTo>
                    <a:pt x="13471589" y="1524000"/>
                  </a:lnTo>
                  <a:lnTo>
                    <a:pt x="13431507" y="1498600"/>
                  </a:lnTo>
                  <a:lnTo>
                    <a:pt x="13389712" y="1473200"/>
                  </a:lnTo>
                  <a:lnTo>
                    <a:pt x="13346316" y="1447800"/>
                  </a:lnTo>
                  <a:lnTo>
                    <a:pt x="13301434" y="1422400"/>
                  </a:lnTo>
                  <a:lnTo>
                    <a:pt x="13255155" y="1397000"/>
                  </a:lnTo>
                  <a:lnTo>
                    <a:pt x="13109143" y="1358900"/>
                  </a:lnTo>
                  <a:lnTo>
                    <a:pt x="13155740" y="1333500"/>
                  </a:lnTo>
                  <a:lnTo>
                    <a:pt x="13202590" y="1320800"/>
                  </a:lnTo>
                  <a:lnTo>
                    <a:pt x="13296291" y="1270000"/>
                  </a:lnTo>
                  <a:lnTo>
                    <a:pt x="13342785" y="1257300"/>
                  </a:lnTo>
                  <a:lnTo>
                    <a:pt x="13388835" y="1231900"/>
                  </a:lnTo>
                  <a:lnTo>
                    <a:pt x="13434238" y="1193800"/>
                  </a:lnTo>
                  <a:lnTo>
                    <a:pt x="13478840" y="1168400"/>
                  </a:lnTo>
                  <a:lnTo>
                    <a:pt x="13522452" y="1143000"/>
                  </a:lnTo>
                  <a:lnTo>
                    <a:pt x="13564896" y="1104900"/>
                  </a:lnTo>
                  <a:lnTo>
                    <a:pt x="13606018" y="1079500"/>
                  </a:lnTo>
                  <a:lnTo>
                    <a:pt x="13645617" y="1041400"/>
                  </a:lnTo>
                  <a:lnTo>
                    <a:pt x="13683552" y="1016000"/>
                  </a:lnTo>
                  <a:lnTo>
                    <a:pt x="13719607" y="977900"/>
                  </a:lnTo>
                  <a:lnTo>
                    <a:pt x="13754253" y="939800"/>
                  </a:lnTo>
                  <a:lnTo>
                    <a:pt x="13788936" y="914400"/>
                  </a:lnTo>
                  <a:lnTo>
                    <a:pt x="13823315" y="876300"/>
                  </a:lnTo>
                  <a:lnTo>
                    <a:pt x="13857021" y="825500"/>
                  </a:lnTo>
                  <a:lnTo>
                    <a:pt x="13889673" y="787400"/>
                  </a:lnTo>
                  <a:lnTo>
                    <a:pt x="13920915" y="749300"/>
                  </a:lnTo>
                  <a:lnTo>
                    <a:pt x="13950366" y="711200"/>
                  </a:lnTo>
                  <a:lnTo>
                    <a:pt x="13977671" y="660400"/>
                  </a:lnTo>
                  <a:lnTo>
                    <a:pt x="14002461" y="609600"/>
                  </a:lnTo>
                  <a:lnTo>
                    <a:pt x="14024369" y="571500"/>
                  </a:lnTo>
                  <a:lnTo>
                    <a:pt x="14043025" y="520700"/>
                  </a:lnTo>
                  <a:lnTo>
                    <a:pt x="14058075" y="469900"/>
                  </a:lnTo>
                  <a:lnTo>
                    <a:pt x="14069124" y="419100"/>
                  </a:lnTo>
                  <a:lnTo>
                    <a:pt x="14085799" y="482600"/>
                  </a:lnTo>
                  <a:lnTo>
                    <a:pt x="14103160" y="533400"/>
                  </a:lnTo>
                  <a:lnTo>
                    <a:pt x="14120825" y="584200"/>
                  </a:lnTo>
                  <a:lnTo>
                    <a:pt x="14138428" y="635000"/>
                  </a:lnTo>
                  <a:lnTo>
                    <a:pt x="14155585" y="685800"/>
                  </a:lnTo>
                  <a:lnTo>
                    <a:pt x="14171930" y="723900"/>
                  </a:lnTo>
                  <a:lnTo>
                    <a:pt x="14193939" y="774700"/>
                  </a:lnTo>
                  <a:lnTo>
                    <a:pt x="14220063" y="812800"/>
                  </a:lnTo>
                  <a:lnTo>
                    <a:pt x="14249718" y="863600"/>
                  </a:lnTo>
                  <a:lnTo>
                    <a:pt x="14282319" y="901700"/>
                  </a:lnTo>
                  <a:lnTo>
                    <a:pt x="14317282" y="939800"/>
                  </a:lnTo>
                  <a:lnTo>
                    <a:pt x="14354035" y="990600"/>
                  </a:lnTo>
                  <a:lnTo>
                    <a:pt x="14392008" y="1028700"/>
                  </a:lnTo>
                  <a:lnTo>
                    <a:pt x="14430604" y="1054100"/>
                  </a:lnTo>
                  <a:lnTo>
                    <a:pt x="14469250" y="1092200"/>
                  </a:lnTo>
                  <a:lnTo>
                    <a:pt x="14508201" y="1117600"/>
                  </a:lnTo>
                  <a:lnTo>
                    <a:pt x="14548968" y="1155700"/>
                  </a:lnTo>
                  <a:lnTo>
                    <a:pt x="14591297" y="1181100"/>
                  </a:lnTo>
                  <a:lnTo>
                    <a:pt x="14634921" y="1206500"/>
                  </a:lnTo>
                  <a:lnTo>
                    <a:pt x="14725015" y="1257300"/>
                  </a:lnTo>
                  <a:lnTo>
                    <a:pt x="14817192" y="1308100"/>
                  </a:lnTo>
                  <a:lnTo>
                    <a:pt x="14817192" y="1192390"/>
                  </a:lnTo>
                  <a:lnTo>
                    <a:pt x="14704492" y="1130300"/>
                  </a:lnTo>
                  <a:lnTo>
                    <a:pt x="14659978" y="1092200"/>
                  </a:lnTo>
                  <a:lnTo>
                    <a:pt x="14616786" y="1066800"/>
                  </a:lnTo>
                  <a:lnTo>
                    <a:pt x="14575257" y="1041400"/>
                  </a:lnTo>
                  <a:lnTo>
                    <a:pt x="14535684" y="1003300"/>
                  </a:lnTo>
                  <a:lnTo>
                    <a:pt x="14497114" y="977900"/>
                  </a:lnTo>
                  <a:lnTo>
                    <a:pt x="14458468" y="939800"/>
                  </a:lnTo>
                  <a:lnTo>
                    <a:pt x="14420545" y="901700"/>
                  </a:lnTo>
                  <a:lnTo>
                    <a:pt x="14384147" y="863600"/>
                  </a:lnTo>
                  <a:lnTo>
                    <a:pt x="14350086" y="825500"/>
                  </a:lnTo>
                  <a:lnTo>
                    <a:pt x="14319174" y="774700"/>
                  </a:lnTo>
                  <a:lnTo>
                    <a:pt x="14292199" y="736600"/>
                  </a:lnTo>
                  <a:lnTo>
                    <a:pt x="14269987" y="685800"/>
                  </a:lnTo>
                  <a:lnTo>
                    <a:pt x="14254709" y="647700"/>
                  </a:lnTo>
                  <a:lnTo>
                    <a:pt x="14238681" y="609600"/>
                  </a:lnTo>
                  <a:lnTo>
                    <a:pt x="14222260" y="558800"/>
                  </a:lnTo>
                  <a:lnTo>
                    <a:pt x="14205763" y="508000"/>
                  </a:lnTo>
                  <a:lnTo>
                    <a:pt x="14189545" y="457200"/>
                  </a:lnTo>
                  <a:lnTo>
                    <a:pt x="14177848" y="419100"/>
                  </a:lnTo>
                  <a:lnTo>
                    <a:pt x="14173949" y="406400"/>
                  </a:lnTo>
                  <a:lnTo>
                    <a:pt x="14159319" y="355600"/>
                  </a:lnTo>
                  <a:lnTo>
                    <a:pt x="14145997" y="304800"/>
                  </a:lnTo>
                  <a:lnTo>
                    <a:pt x="14134325" y="241300"/>
                  </a:lnTo>
                  <a:lnTo>
                    <a:pt x="14124648" y="203200"/>
                  </a:lnTo>
                  <a:lnTo>
                    <a:pt x="14117320" y="152400"/>
                  </a:lnTo>
                  <a:lnTo>
                    <a:pt x="14112659" y="101600"/>
                  </a:lnTo>
                  <a:lnTo>
                    <a:pt x="14111034" y="63500"/>
                  </a:lnTo>
                  <a:lnTo>
                    <a:pt x="14108227" y="50800"/>
                  </a:lnTo>
                  <a:lnTo>
                    <a:pt x="14100366" y="38100"/>
                  </a:lnTo>
                  <a:lnTo>
                    <a:pt x="14088351" y="25400"/>
                  </a:lnTo>
                  <a:lnTo>
                    <a:pt x="14073086" y="12700"/>
                  </a:lnTo>
                  <a:lnTo>
                    <a:pt x="14069124" y="12700"/>
                  </a:lnTo>
                  <a:lnTo>
                    <a:pt x="14062799" y="0"/>
                  </a:lnTo>
                  <a:lnTo>
                    <a:pt x="13997077" y="0"/>
                  </a:lnTo>
                  <a:lnTo>
                    <a:pt x="13982929" y="25400"/>
                  </a:lnTo>
                  <a:lnTo>
                    <a:pt x="13970394" y="50800"/>
                  </a:lnTo>
                  <a:lnTo>
                    <a:pt x="13962075" y="76200"/>
                  </a:lnTo>
                  <a:lnTo>
                    <a:pt x="13957465" y="114300"/>
                  </a:lnTo>
                  <a:lnTo>
                    <a:pt x="13956043" y="139700"/>
                  </a:lnTo>
                  <a:lnTo>
                    <a:pt x="13957935" y="177800"/>
                  </a:lnTo>
                  <a:lnTo>
                    <a:pt x="13962279" y="228600"/>
                  </a:lnTo>
                  <a:lnTo>
                    <a:pt x="13967054" y="266700"/>
                  </a:lnTo>
                  <a:lnTo>
                    <a:pt x="13970280" y="304800"/>
                  </a:lnTo>
                  <a:lnTo>
                    <a:pt x="13970876" y="355600"/>
                  </a:lnTo>
                  <a:lnTo>
                    <a:pt x="13965847" y="393700"/>
                  </a:lnTo>
                  <a:lnTo>
                    <a:pt x="13955713" y="444500"/>
                  </a:lnTo>
                  <a:lnTo>
                    <a:pt x="13940930" y="495300"/>
                  </a:lnTo>
                  <a:lnTo>
                    <a:pt x="13922020" y="546100"/>
                  </a:lnTo>
                  <a:lnTo>
                    <a:pt x="13899439" y="584200"/>
                  </a:lnTo>
                  <a:lnTo>
                    <a:pt x="13873709" y="635000"/>
                  </a:lnTo>
                  <a:lnTo>
                    <a:pt x="13845299" y="673100"/>
                  </a:lnTo>
                  <a:lnTo>
                    <a:pt x="13814705" y="711200"/>
                  </a:lnTo>
                  <a:lnTo>
                    <a:pt x="13782408" y="762000"/>
                  </a:lnTo>
                  <a:lnTo>
                    <a:pt x="13748919" y="800100"/>
                  </a:lnTo>
                  <a:lnTo>
                    <a:pt x="13714692" y="838200"/>
                  </a:lnTo>
                  <a:lnTo>
                    <a:pt x="13680250" y="863600"/>
                  </a:lnTo>
                  <a:lnTo>
                    <a:pt x="13646074" y="901700"/>
                  </a:lnTo>
                  <a:lnTo>
                    <a:pt x="13610654" y="939800"/>
                  </a:lnTo>
                  <a:lnTo>
                    <a:pt x="13573354" y="965200"/>
                  </a:lnTo>
                  <a:lnTo>
                    <a:pt x="13534339" y="1003300"/>
                  </a:lnTo>
                  <a:lnTo>
                    <a:pt x="13493788" y="1028700"/>
                  </a:lnTo>
                  <a:lnTo>
                    <a:pt x="13451904" y="1054100"/>
                  </a:lnTo>
                  <a:lnTo>
                    <a:pt x="13408863" y="1092200"/>
                  </a:lnTo>
                  <a:lnTo>
                    <a:pt x="13364858" y="1117600"/>
                  </a:lnTo>
                  <a:lnTo>
                    <a:pt x="13228828" y="1193800"/>
                  </a:lnTo>
                  <a:lnTo>
                    <a:pt x="13182778" y="1206500"/>
                  </a:lnTo>
                  <a:lnTo>
                    <a:pt x="13136677" y="1231900"/>
                  </a:lnTo>
                  <a:lnTo>
                    <a:pt x="13090716" y="1244600"/>
                  </a:lnTo>
                  <a:lnTo>
                    <a:pt x="13045085" y="1270000"/>
                  </a:lnTo>
                  <a:lnTo>
                    <a:pt x="13014071" y="1270000"/>
                  </a:lnTo>
                  <a:lnTo>
                    <a:pt x="12983210" y="1282700"/>
                  </a:lnTo>
                  <a:lnTo>
                    <a:pt x="12953238" y="1295400"/>
                  </a:lnTo>
                  <a:lnTo>
                    <a:pt x="12924892" y="1320800"/>
                  </a:lnTo>
                  <a:lnTo>
                    <a:pt x="12910655" y="1320800"/>
                  </a:lnTo>
                  <a:lnTo>
                    <a:pt x="12896825" y="1333500"/>
                  </a:lnTo>
                  <a:lnTo>
                    <a:pt x="12886639" y="1346200"/>
                  </a:lnTo>
                  <a:lnTo>
                    <a:pt x="12880747" y="1358900"/>
                  </a:lnTo>
                  <a:lnTo>
                    <a:pt x="12879819" y="1371600"/>
                  </a:lnTo>
                  <a:lnTo>
                    <a:pt x="12884010" y="1397000"/>
                  </a:lnTo>
                  <a:lnTo>
                    <a:pt x="12892570" y="1409700"/>
                  </a:lnTo>
                  <a:lnTo>
                    <a:pt x="12904838" y="1409700"/>
                  </a:lnTo>
                  <a:lnTo>
                    <a:pt x="12920142" y="1422400"/>
                  </a:lnTo>
                  <a:lnTo>
                    <a:pt x="12934417" y="1422400"/>
                  </a:lnTo>
                  <a:lnTo>
                    <a:pt x="12969075" y="1435100"/>
                  </a:lnTo>
                  <a:lnTo>
                    <a:pt x="13011887" y="1447800"/>
                  </a:lnTo>
                  <a:lnTo>
                    <a:pt x="13050622" y="1447800"/>
                  </a:lnTo>
                  <a:lnTo>
                    <a:pt x="13189839" y="1485900"/>
                  </a:lnTo>
                  <a:lnTo>
                    <a:pt x="13233972" y="1511300"/>
                  </a:lnTo>
                  <a:lnTo>
                    <a:pt x="13276771" y="1524000"/>
                  </a:lnTo>
                  <a:lnTo>
                    <a:pt x="13318122" y="1549400"/>
                  </a:lnTo>
                  <a:lnTo>
                    <a:pt x="13357898" y="1574800"/>
                  </a:lnTo>
                  <a:lnTo>
                    <a:pt x="13395998" y="1600200"/>
                  </a:lnTo>
                  <a:lnTo>
                    <a:pt x="13432282" y="1625600"/>
                  </a:lnTo>
                  <a:lnTo>
                    <a:pt x="13466661" y="1663700"/>
                  </a:lnTo>
                  <a:lnTo>
                    <a:pt x="13531507" y="1739900"/>
                  </a:lnTo>
                  <a:lnTo>
                    <a:pt x="13561492" y="1790700"/>
                  </a:lnTo>
                  <a:lnTo>
                    <a:pt x="13589153" y="1828800"/>
                  </a:lnTo>
                  <a:lnTo>
                    <a:pt x="13614692" y="1866900"/>
                  </a:lnTo>
                  <a:lnTo>
                    <a:pt x="13638276" y="1917700"/>
                  </a:lnTo>
                  <a:lnTo>
                    <a:pt x="13660120" y="1955800"/>
                  </a:lnTo>
                  <a:lnTo>
                    <a:pt x="13680427" y="2006600"/>
                  </a:lnTo>
                  <a:lnTo>
                    <a:pt x="13699376" y="2057400"/>
                  </a:lnTo>
                  <a:lnTo>
                    <a:pt x="13717156" y="2095500"/>
                  </a:lnTo>
                  <a:lnTo>
                    <a:pt x="13733983" y="2146300"/>
                  </a:lnTo>
                  <a:lnTo>
                    <a:pt x="13750049" y="2197100"/>
                  </a:lnTo>
                  <a:lnTo>
                    <a:pt x="13765543" y="2235200"/>
                  </a:lnTo>
                  <a:lnTo>
                    <a:pt x="13780656" y="2286000"/>
                  </a:lnTo>
                  <a:lnTo>
                    <a:pt x="13810552" y="2387600"/>
                  </a:lnTo>
                  <a:lnTo>
                    <a:pt x="13822299" y="2438400"/>
                  </a:lnTo>
                  <a:lnTo>
                    <a:pt x="13831811" y="2476500"/>
                  </a:lnTo>
                  <a:lnTo>
                    <a:pt x="13839609" y="2527300"/>
                  </a:lnTo>
                  <a:lnTo>
                    <a:pt x="13846213" y="2578100"/>
                  </a:lnTo>
                  <a:lnTo>
                    <a:pt x="13852170" y="2616200"/>
                  </a:lnTo>
                  <a:lnTo>
                    <a:pt x="13857999" y="2667000"/>
                  </a:lnTo>
                  <a:lnTo>
                    <a:pt x="13857999" y="2717800"/>
                  </a:lnTo>
                  <a:lnTo>
                    <a:pt x="13862025" y="2743200"/>
                  </a:lnTo>
                  <a:lnTo>
                    <a:pt x="13873023" y="2755900"/>
                  </a:lnTo>
                  <a:lnTo>
                    <a:pt x="13889355" y="2768600"/>
                  </a:lnTo>
                  <a:lnTo>
                    <a:pt x="13909396" y="2781300"/>
                  </a:lnTo>
                  <a:lnTo>
                    <a:pt x="13929703" y="2768600"/>
                  </a:lnTo>
                  <a:lnTo>
                    <a:pt x="13946759" y="2755900"/>
                  </a:lnTo>
                  <a:lnTo>
                    <a:pt x="13958761" y="2743200"/>
                  </a:lnTo>
                  <a:lnTo>
                    <a:pt x="13963955" y="2730500"/>
                  </a:lnTo>
                  <a:lnTo>
                    <a:pt x="13964285" y="2717800"/>
                  </a:lnTo>
                  <a:lnTo>
                    <a:pt x="13964844" y="2705100"/>
                  </a:lnTo>
                  <a:lnTo>
                    <a:pt x="13964958" y="2679700"/>
                  </a:lnTo>
                  <a:lnTo>
                    <a:pt x="13963955" y="2667000"/>
                  </a:lnTo>
                  <a:lnTo>
                    <a:pt x="13964247" y="2628900"/>
                  </a:lnTo>
                  <a:lnTo>
                    <a:pt x="13965136" y="2590800"/>
                  </a:lnTo>
                  <a:lnTo>
                    <a:pt x="13966622" y="2552700"/>
                  </a:lnTo>
                  <a:lnTo>
                    <a:pt x="13968705" y="2514600"/>
                  </a:lnTo>
                  <a:lnTo>
                    <a:pt x="13972985" y="2463800"/>
                  </a:lnTo>
                  <a:lnTo>
                    <a:pt x="13979538" y="2413000"/>
                  </a:lnTo>
                  <a:lnTo>
                    <a:pt x="13988326" y="2362200"/>
                  </a:lnTo>
                  <a:lnTo>
                    <a:pt x="13999248" y="2324100"/>
                  </a:lnTo>
                  <a:lnTo>
                    <a:pt x="14005738" y="2298700"/>
                  </a:lnTo>
                  <a:lnTo>
                    <a:pt x="14012240" y="2273300"/>
                  </a:lnTo>
                  <a:lnTo>
                    <a:pt x="14027252" y="2222500"/>
                  </a:lnTo>
                  <a:lnTo>
                    <a:pt x="14044194" y="2184400"/>
                  </a:lnTo>
                  <a:lnTo>
                    <a:pt x="14063002" y="2133600"/>
                  </a:lnTo>
                  <a:lnTo>
                    <a:pt x="14083602" y="2095500"/>
                  </a:lnTo>
                  <a:lnTo>
                    <a:pt x="14105941" y="2044700"/>
                  </a:lnTo>
                  <a:lnTo>
                    <a:pt x="14129931" y="2006600"/>
                  </a:lnTo>
                  <a:lnTo>
                    <a:pt x="14155522" y="1968500"/>
                  </a:lnTo>
                  <a:lnTo>
                    <a:pt x="14182624" y="1930400"/>
                  </a:lnTo>
                  <a:lnTo>
                    <a:pt x="14211173" y="1879600"/>
                  </a:lnTo>
                  <a:lnTo>
                    <a:pt x="14241107" y="1841500"/>
                  </a:lnTo>
                  <a:lnTo>
                    <a:pt x="14303769" y="1765300"/>
                  </a:lnTo>
                  <a:lnTo>
                    <a:pt x="14336852" y="1739900"/>
                  </a:lnTo>
                  <a:lnTo>
                    <a:pt x="14371536" y="1701800"/>
                  </a:lnTo>
                  <a:lnTo>
                    <a:pt x="14407718" y="1663700"/>
                  </a:lnTo>
                  <a:lnTo>
                    <a:pt x="14445336" y="1625600"/>
                  </a:lnTo>
                  <a:lnTo>
                    <a:pt x="14484299" y="1600200"/>
                  </a:lnTo>
                  <a:lnTo>
                    <a:pt x="14524533" y="1574800"/>
                  </a:lnTo>
                  <a:lnTo>
                    <a:pt x="14565922" y="1536700"/>
                  </a:lnTo>
                  <a:lnTo>
                    <a:pt x="14608416" y="1511300"/>
                  </a:lnTo>
                  <a:lnTo>
                    <a:pt x="14651927" y="1485900"/>
                  </a:lnTo>
                  <a:lnTo>
                    <a:pt x="14696351" y="1460500"/>
                  </a:lnTo>
                  <a:lnTo>
                    <a:pt x="14741627" y="1447800"/>
                  </a:lnTo>
                  <a:lnTo>
                    <a:pt x="14787652" y="1422400"/>
                  </a:lnTo>
                  <a:lnTo>
                    <a:pt x="14881670" y="1397000"/>
                  </a:lnTo>
                  <a:lnTo>
                    <a:pt x="14929485" y="1397000"/>
                  </a:lnTo>
                  <a:lnTo>
                    <a:pt x="14956828" y="1384300"/>
                  </a:lnTo>
                  <a:lnTo>
                    <a:pt x="15021205" y="1384300"/>
                  </a:lnTo>
                  <a:lnTo>
                    <a:pt x="15037677" y="1371600"/>
                  </a:lnTo>
                  <a:lnTo>
                    <a:pt x="15050961" y="1358900"/>
                  </a:lnTo>
                  <a:lnTo>
                    <a:pt x="15060244" y="1346200"/>
                  </a:lnTo>
                  <a:lnTo>
                    <a:pt x="15064702" y="133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916" y="0"/>
              <a:ext cx="2780094" cy="36689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90715" y="342900"/>
            <a:ext cx="18288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0"/>
              </a:spcBef>
            </a:pPr>
            <a:r>
              <a:rPr lang="pt-BR" sz="5400" dirty="0" smtClean="0">
                <a:latin typeface="Trebuchet MS"/>
                <a:cs typeface="Trebuchet MS"/>
              </a:rPr>
              <a:t>Restrições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7" name="object 19"/>
          <p:cNvSpPr txBox="1"/>
          <p:nvPr/>
        </p:nvSpPr>
        <p:spPr>
          <a:xfrm>
            <a:off x="816115" y="6283074"/>
            <a:ext cx="15338285" cy="1454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  <a:p>
            <a:endParaRPr lang="pt-BR" u="sng" dirty="0" smtClean="0"/>
          </a:p>
          <a:p>
            <a:endParaRPr lang="pt-BR" dirty="0"/>
          </a:p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90348"/>
              </p:ext>
            </p:extLst>
          </p:nvPr>
        </p:nvGraphicFramePr>
        <p:xfrm>
          <a:off x="833048" y="1638300"/>
          <a:ext cx="10210800" cy="37651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05400">
                  <a:extLst>
                    <a:ext uri="{9D8B030D-6E8A-4147-A177-3AD203B41FA5}">
                      <a16:colId xmlns:a16="http://schemas.microsoft.com/office/drawing/2014/main" val="2411759346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485471620"/>
                    </a:ext>
                  </a:extLst>
                </a:gridCol>
              </a:tblGrid>
              <a:tr h="395676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ID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065291"/>
                  </a:ext>
                </a:extLst>
              </a:tr>
              <a:tr h="1094208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RE-O1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 projeto deverá ser entregue no final do semestre letivo, não podendo extrapolar a data de 25/06/2023.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227751"/>
                  </a:ext>
                </a:extLst>
              </a:tr>
              <a:tr h="964033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RE-02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smtClean="0"/>
                        <a:t>O aplicativo deve se restringir às tecnologias básicas da web Frontend</a:t>
                      </a:r>
                      <a:endParaRPr lang="pt-BR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680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RE-03</a:t>
                      </a:r>
                    </a:p>
                    <a:p>
                      <a:endParaRPr lang="pt-BR" sz="2000" dirty="0" smtClean="0"/>
                    </a:p>
                    <a:p>
                      <a:endParaRPr lang="pt-BR" sz="2000" dirty="0" smtClean="0"/>
                    </a:p>
                    <a:p>
                      <a:endParaRPr lang="pt-BR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dirty="0" smtClean="0">
                          <a:effectLst/>
                        </a:rPr>
                        <a:t>A equipe não pode subcontratar o desenvolvimento do trabalho.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396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00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53138" y="1122350"/>
            <a:ext cx="7553325" cy="2616200"/>
            <a:chOff x="5453138" y="1122350"/>
            <a:chExt cx="7553325" cy="2616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3138" y="1433125"/>
              <a:ext cx="7553325" cy="2305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812065" y="1122350"/>
              <a:ext cx="623570" cy="943610"/>
            </a:xfrm>
            <a:custGeom>
              <a:avLst/>
              <a:gdLst/>
              <a:ahLst/>
              <a:cxnLst/>
              <a:rect l="l" t="t" r="r" b="b"/>
              <a:pathLst>
                <a:path w="623570" h="943610">
                  <a:moveTo>
                    <a:pt x="281860" y="916102"/>
                  </a:moveTo>
                  <a:lnTo>
                    <a:pt x="224991" y="870557"/>
                  </a:lnTo>
                  <a:lnTo>
                    <a:pt x="191401" y="809073"/>
                  </a:lnTo>
                  <a:lnTo>
                    <a:pt x="5458" y="197258"/>
                  </a:lnTo>
                  <a:lnTo>
                    <a:pt x="0" y="166735"/>
                  </a:lnTo>
                  <a:lnTo>
                    <a:pt x="1894" y="136134"/>
                  </a:lnTo>
                  <a:lnTo>
                    <a:pt x="27221" y="77622"/>
                  </a:lnTo>
                  <a:lnTo>
                    <a:pt x="71009" y="34687"/>
                  </a:lnTo>
                  <a:lnTo>
                    <a:pt x="127671" y="7331"/>
                  </a:lnTo>
                  <a:lnTo>
                    <a:pt x="168803" y="0"/>
                  </a:lnTo>
                  <a:lnTo>
                    <a:pt x="210994" y="1530"/>
                  </a:lnTo>
                  <a:lnTo>
                    <a:pt x="251510" y="12100"/>
                  </a:lnTo>
                  <a:lnTo>
                    <a:pt x="287619" y="31885"/>
                  </a:lnTo>
                  <a:lnTo>
                    <a:pt x="316589" y="61065"/>
                  </a:lnTo>
                  <a:lnTo>
                    <a:pt x="335687" y="99815"/>
                  </a:lnTo>
                  <a:lnTo>
                    <a:pt x="485885" y="593969"/>
                  </a:lnTo>
                  <a:lnTo>
                    <a:pt x="488094" y="637753"/>
                  </a:lnTo>
                  <a:lnTo>
                    <a:pt x="470240" y="675122"/>
                  </a:lnTo>
                  <a:lnTo>
                    <a:pt x="437870" y="704144"/>
                  </a:lnTo>
                  <a:lnTo>
                    <a:pt x="396530" y="722888"/>
                  </a:lnTo>
                  <a:lnTo>
                    <a:pt x="351571" y="729624"/>
                  </a:lnTo>
                  <a:lnTo>
                    <a:pt x="308356" y="722917"/>
                  </a:lnTo>
                  <a:lnTo>
                    <a:pt x="272595" y="701367"/>
                  </a:lnTo>
                  <a:lnTo>
                    <a:pt x="249998" y="663574"/>
                  </a:lnTo>
                  <a:lnTo>
                    <a:pt x="135578" y="287072"/>
                  </a:lnTo>
                  <a:lnTo>
                    <a:pt x="161747" y="255724"/>
                  </a:lnTo>
                  <a:lnTo>
                    <a:pt x="297202" y="649645"/>
                  </a:lnTo>
                  <a:lnTo>
                    <a:pt x="311817" y="670461"/>
                  </a:lnTo>
                  <a:lnTo>
                    <a:pt x="360233" y="680030"/>
                  </a:lnTo>
                  <a:lnTo>
                    <a:pt x="403002" y="667407"/>
                  </a:lnTo>
                  <a:lnTo>
                    <a:pt x="438134" y="633201"/>
                  </a:lnTo>
                  <a:lnTo>
                    <a:pt x="288528" y="113713"/>
                  </a:lnTo>
                  <a:lnTo>
                    <a:pt x="266135" y="77567"/>
                  </a:lnTo>
                  <a:lnTo>
                    <a:pt x="229878" y="55977"/>
                  </a:lnTo>
                  <a:lnTo>
                    <a:pt x="186308" y="48422"/>
                  </a:lnTo>
                  <a:lnTo>
                    <a:pt x="141973" y="54387"/>
                  </a:lnTo>
                  <a:lnTo>
                    <a:pt x="99823" y="74650"/>
                  </a:lnTo>
                  <a:lnTo>
                    <a:pt x="67454" y="106239"/>
                  </a:lnTo>
                  <a:lnTo>
                    <a:pt x="49043" y="159948"/>
                  </a:lnTo>
                  <a:lnTo>
                    <a:pt x="52628" y="183339"/>
                  </a:lnTo>
                  <a:lnTo>
                    <a:pt x="238594" y="795166"/>
                  </a:lnTo>
                  <a:lnTo>
                    <a:pt x="267983" y="844921"/>
                  </a:lnTo>
                  <a:lnTo>
                    <a:pt x="319353" y="879854"/>
                  </a:lnTo>
                  <a:lnTo>
                    <a:pt x="382533" y="894648"/>
                  </a:lnTo>
                  <a:lnTo>
                    <a:pt x="415019" y="893888"/>
                  </a:lnTo>
                  <a:lnTo>
                    <a:pt x="476530" y="875750"/>
                  </a:lnTo>
                  <a:lnTo>
                    <a:pt x="528439" y="837392"/>
                  </a:lnTo>
                  <a:lnTo>
                    <a:pt x="563648" y="784068"/>
                  </a:lnTo>
                  <a:lnTo>
                    <a:pt x="573877" y="726123"/>
                  </a:lnTo>
                  <a:lnTo>
                    <a:pt x="568857" y="697713"/>
                  </a:lnTo>
                  <a:lnTo>
                    <a:pt x="404334" y="156492"/>
                  </a:lnTo>
                  <a:lnTo>
                    <a:pt x="403394" y="146789"/>
                  </a:lnTo>
                  <a:lnTo>
                    <a:pt x="406172" y="137820"/>
                  </a:lnTo>
                  <a:lnTo>
                    <a:pt x="412139" y="130565"/>
                  </a:lnTo>
                  <a:lnTo>
                    <a:pt x="420768" y="126005"/>
                  </a:lnTo>
                  <a:lnTo>
                    <a:pt x="430508" y="125135"/>
                  </a:lnTo>
                  <a:lnTo>
                    <a:pt x="439536" y="127962"/>
                  </a:lnTo>
                  <a:lnTo>
                    <a:pt x="446864" y="133952"/>
                  </a:lnTo>
                  <a:lnTo>
                    <a:pt x="451504" y="142573"/>
                  </a:lnTo>
                  <a:lnTo>
                    <a:pt x="616039" y="683773"/>
                  </a:lnTo>
                  <a:lnTo>
                    <a:pt x="623104" y="722881"/>
                  </a:lnTo>
                  <a:lnTo>
                    <a:pt x="620982" y="762497"/>
                  </a:lnTo>
                  <a:lnTo>
                    <a:pt x="609837" y="801668"/>
                  </a:lnTo>
                  <a:lnTo>
                    <a:pt x="589833" y="839442"/>
                  </a:lnTo>
                  <a:lnTo>
                    <a:pt x="564323" y="871233"/>
                  </a:lnTo>
                  <a:lnTo>
                    <a:pt x="533583" y="898255"/>
                  </a:lnTo>
                  <a:lnTo>
                    <a:pt x="498733" y="919669"/>
                  </a:lnTo>
                  <a:lnTo>
                    <a:pt x="460893" y="934640"/>
                  </a:lnTo>
                  <a:lnTo>
                    <a:pt x="420944" y="942608"/>
                  </a:lnTo>
                  <a:lnTo>
                    <a:pt x="379896" y="943588"/>
                  </a:lnTo>
                  <a:lnTo>
                    <a:pt x="339152" y="937663"/>
                  </a:lnTo>
                  <a:lnTo>
                    <a:pt x="300114" y="924913"/>
                  </a:lnTo>
                  <a:lnTo>
                    <a:pt x="293836" y="922196"/>
                  </a:lnTo>
                  <a:lnTo>
                    <a:pt x="281860" y="9161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2655" y="1670304"/>
              <a:ext cx="5215127" cy="177393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152577" cy="23282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09398" y="579239"/>
            <a:ext cx="1827625" cy="199547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78516" y="6199018"/>
            <a:ext cx="13950315" cy="300355"/>
            <a:chOff x="1278516" y="6199018"/>
            <a:chExt cx="13950315" cy="300355"/>
          </a:xfrm>
        </p:grpSpPr>
        <p:sp>
          <p:nvSpPr>
            <p:cNvPr id="9" name="object 9"/>
            <p:cNvSpPr/>
            <p:nvPr/>
          </p:nvSpPr>
          <p:spPr>
            <a:xfrm>
              <a:off x="1442187" y="6364869"/>
              <a:ext cx="13618210" cy="0"/>
            </a:xfrm>
            <a:custGeom>
              <a:avLst/>
              <a:gdLst/>
              <a:ahLst/>
              <a:cxnLst/>
              <a:rect l="l" t="t" r="r" b="b"/>
              <a:pathLst>
                <a:path w="13618210">
                  <a:moveTo>
                    <a:pt x="0" y="0"/>
                  </a:moveTo>
                  <a:lnTo>
                    <a:pt x="13618087" y="0"/>
                  </a:lnTo>
                </a:path>
              </a:pathLst>
            </a:custGeom>
            <a:ln w="586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8509" y="6199021"/>
              <a:ext cx="13950315" cy="300355"/>
            </a:xfrm>
            <a:custGeom>
              <a:avLst/>
              <a:gdLst/>
              <a:ahLst/>
              <a:cxnLst/>
              <a:rect l="l" t="t" r="r" b="b"/>
              <a:pathLst>
                <a:path w="13950315" h="300354">
                  <a:moveTo>
                    <a:pt x="268706" y="165849"/>
                  </a:moveTo>
                  <a:lnTo>
                    <a:pt x="261861" y="123393"/>
                  </a:lnTo>
                  <a:lnTo>
                    <a:pt x="242785" y="86512"/>
                  </a:lnTo>
                  <a:lnTo>
                    <a:pt x="213702" y="57416"/>
                  </a:lnTo>
                  <a:lnTo>
                    <a:pt x="176822" y="38354"/>
                  </a:lnTo>
                  <a:lnTo>
                    <a:pt x="134353" y="31496"/>
                  </a:lnTo>
                  <a:lnTo>
                    <a:pt x="91884" y="38354"/>
                  </a:lnTo>
                  <a:lnTo>
                    <a:pt x="55003" y="57416"/>
                  </a:lnTo>
                  <a:lnTo>
                    <a:pt x="25920" y="86512"/>
                  </a:lnTo>
                  <a:lnTo>
                    <a:pt x="6845" y="123393"/>
                  </a:lnTo>
                  <a:lnTo>
                    <a:pt x="0" y="165849"/>
                  </a:lnTo>
                  <a:lnTo>
                    <a:pt x="6845" y="208318"/>
                  </a:lnTo>
                  <a:lnTo>
                    <a:pt x="25920" y="245198"/>
                  </a:lnTo>
                  <a:lnTo>
                    <a:pt x="55003" y="274281"/>
                  </a:lnTo>
                  <a:lnTo>
                    <a:pt x="91884" y="293357"/>
                  </a:lnTo>
                  <a:lnTo>
                    <a:pt x="134353" y="300202"/>
                  </a:lnTo>
                  <a:lnTo>
                    <a:pt x="176822" y="293357"/>
                  </a:lnTo>
                  <a:lnTo>
                    <a:pt x="213702" y="274281"/>
                  </a:lnTo>
                  <a:lnTo>
                    <a:pt x="242785" y="245198"/>
                  </a:lnTo>
                  <a:lnTo>
                    <a:pt x="261861" y="208318"/>
                  </a:lnTo>
                  <a:lnTo>
                    <a:pt x="268706" y="165849"/>
                  </a:lnTo>
                  <a:close/>
                </a:path>
                <a:path w="13950315" h="300354">
                  <a:moveTo>
                    <a:pt x="3826992" y="157949"/>
                  </a:moveTo>
                  <a:lnTo>
                    <a:pt x="3820134" y="115481"/>
                  </a:lnTo>
                  <a:lnTo>
                    <a:pt x="3801059" y="78600"/>
                  </a:lnTo>
                  <a:lnTo>
                    <a:pt x="3771976" y="49517"/>
                  </a:lnTo>
                  <a:lnTo>
                    <a:pt x="3735095" y="30441"/>
                  </a:lnTo>
                  <a:lnTo>
                    <a:pt x="3692639" y="23596"/>
                  </a:lnTo>
                  <a:lnTo>
                    <a:pt x="3650170" y="30441"/>
                  </a:lnTo>
                  <a:lnTo>
                    <a:pt x="3613289" y="49517"/>
                  </a:lnTo>
                  <a:lnTo>
                    <a:pt x="3584206" y="78600"/>
                  </a:lnTo>
                  <a:lnTo>
                    <a:pt x="3565131" y="115481"/>
                  </a:lnTo>
                  <a:lnTo>
                    <a:pt x="3558286" y="157949"/>
                  </a:lnTo>
                  <a:lnTo>
                    <a:pt x="3565131" y="200418"/>
                  </a:lnTo>
                  <a:lnTo>
                    <a:pt x="3584206" y="237299"/>
                  </a:lnTo>
                  <a:lnTo>
                    <a:pt x="3613289" y="266382"/>
                  </a:lnTo>
                  <a:lnTo>
                    <a:pt x="3650170" y="285457"/>
                  </a:lnTo>
                  <a:lnTo>
                    <a:pt x="3692639" y="292303"/>
                  </a:lnTo>
                  <a:lnTo>
                    <a:pt x="3735095" y="285457"/>
                  </a:lnTo>
                  <a:lnTo>
                    <a:pt x="3771976" y="266382"/>
                  </a:lnTo>
                  <a:lnTo>
                    <a:pt x="3801059" y="237299"/>
                  </a:lnTo>
                  <a:lnTo>
                    <a:pt x="3820134" y="200418"/>
                  </a:lnTo>
                  <a:lnTo>
                    <a:pt x="3826992" y="157949"/>
                  </a:lnTo>
                  <a:close/>
                </a:path>
                <a:path w="13950315" h="300354">
                  <a:moveTo>
                    <a:pt x="7385266" y="157949"/>
                  </a:moveTo>
                  <a:lnTo>
                    <a:pt x="7378420" y="115481"/>
                  </a:lnTo>
                  <a:lnTo>
                    <a:pt x="7359345" y="78600"/>
                  </a:lnTo>
                  <a:lnTo>
                    <a:pt x="7330262" y="49517"/>
                  </a:lnTo>
                  <a:lnTo>
                    <a:pt x="7293381" y="30441"/>
                  </a:lnTo>
                  <a:lnTo>
                    <a:pt x="7250912" y="23596"/>
                  </a:lnTo>
                  <a:lnTo>
                    <a:pt x="7208456" y="30441"/>
                  </a:lnTo>
                  <a:lnTo>
                    <a:pt x="7171576" y="49517"/>
                  </a:lnTo>
                  <a:lnTo>
                    <a:pt x="7142493" y="78600"/>
                  </a:lnTo>
                  <a:lnTo>
                    <a:pt x="7123417" y="115481"/>
                  </a:lnTo>
                  <a:lnTo>
                    <a:pt x="7116572" y="157949"/>
                  </a:lnTo>
                  <a:lnTo>
                    <a:pt x="7123417" y="200418"/>
                  </a:lnTo>
                  <a:lnTo>
                    <a:pt x="7142493" y="237299"/>
                  </a:lnTo>
                  <a:lnTo>
                    <a:pt x="7171576" y="266382"/>
                  </a:lnTo>
                  <a:lnTo>
                    <a:pt x="7208456" y="285457"/>
                  </a:lnTo>
                  <a:lnTo>
                    <a:pt x="7250925" y="292303"/>
                  </a:lnTo>
                  <a:lnTo>
                    <a:pt x="7293381" y="285457"/>
                  </a:lnTo>
                  <a:lnTo>
                    <a:pt x="7330262" y="266382"/>
                  </a:lnTo>
                  <a:lnTo>
                    <a:pt x="7359345" y="237299"/>
                  </a:lnTo>
                  <a:lnTo>
                    <a:pt x="7378420" y="200418"/>
                  </a:lnTo>
                  <a:lnTo>
                    <a:pt x="7385266" y="157949"/>
                  </a:lnTo>
                  <a:close/>
                </a:path>
                <a:path w="13950315" h="300354">
                  <a:moveTo>
                    <a:pt x="10943552" y="157949"/>
                  </a:moveTo>
                  <a:lnTo>
                    <a:pt x="10936707" y="115481"/>
                  </a:lnTo>
                  <a:lnTo>
                    <a:pt x="10917631" y="78600"/>
                  </a:lnTo>
                  <a:lnTo>
                    <a:pt x="10888548" y="49517"/>
                  </a:lnTo>
                  <a:lnTo>
                    <a:pt x="10851667" y="30441"/>
                  </a:lnTo>
                  <a:lnTo>
                    <a:pt x="10809199" y="23596"/>
                  </a:lnTo>
                  <a:lnTo>
                    <a:pt x="10766730" y="30441"/>
                  </a:lnTo>
                  <a:lnTo>
                    <a:pt x="10729849" y="49517"/>
                  </a:lnTo>
                  <a:lnTo>
                    <a:pt x="10700766" y="78600"/>
                  </a:lnTo>
                  <a:lnTo>
                    <a:pt x="10681703" y="115481"/>
                  </a:lnTo>
                  <a:lnTo>
                    <a:pt x="10674845" y="157949"/>
                  </a:lnTo>
                  <a:lnTo>
                    <a:pt x="10681703" y="200418"/>
                  </a:lnTo>
                  <a:lnTo>
                    <a:pt x="10700766" y="237299"/>
                  </a:lnTo>
                  <a:lnTo>
                    <a:pt x="10729849" y="266382"/>
                  </a:lnTo>
                  <a:lnTo>
                    <a:pt x="10766730" y="285457"/>
                  </a:lnTo>
                  <a:lnTo>
                    <a:pt x="10809199" y="292303"/>
                  </a:lnTo>
                  <a:lnTo>
                    <a:pt x="10851667" y="285457"/>
                  </a:lnTo>
                  <a:lnTo>
                    <a:pt x="10888548" y="266382"/>
                  </a:lnTo>
                  <a:lnTo>
                    <a:pt x="10917631" y="237299"/>
                  </a:lnTo>
                  <a:lnTo>
                    <a:pt x="10936707" y="200418"/>
                  </a:lnTo>
                  <a:lnTo>
                    <a:pt x="10943552" y="157949"/>
                  </a:lnTo>
                  <a:close/>
                </a:path>
                <a:path w="13950315" h="300354">
                  <a:moveTo>
                    <a:pt x="13949706" y="134353"/>
                  </a:moveTo>
                  <a:lnTo>
                    <a:pt x="13942860" y="91884"/>
                  </a:lnTo>
                  <a:lnTo>
                    <a:pt x="13923785" y="55003"/>
                  </a:lnTo>
                  <a:lnTo>
                    <a:pt x="13894702" y="25920"/>
                  </a:lnTo>
                  <a:lnTo>
                    <a:pt x="13857821" y="6858"/>
                  </a:lnTo>
                  <a:lnTo>
                    <a:pt x="13815352" y="0"/>
                  </a:lnTo>
                  <a:lnTo>
                    <a:pt x="13772883" y="6858"/>
                  </a:lnTo>
                  <a:lnTo>
                    <a:pt x="13736003" y="25920"/>
                  </a:lnTo>
                  <a:lnTo>
                    <a:pt x="13706920" y="55003"/>
                  </a:lnTo>
                  <a:lnTo>
                    <a:pt x="13687857" y="91884"/>
                  </a:lnTo>
                  <a:lnTo>
                    <a:pt x="13680999" y="134353"/>
                  </a:lnTo>
                  <a:lnTo>
                    <a:pt x="13687857" y="176822"/>
                  </a:lnTo>
                  <a:lnTo>
                    <a:pt x="13706920" y="213702"/>
                  </a:lnTo>
                  <a:lnTo>
                    <a:pt x="13736003" y="242785"/>
                  </a:lnTo>
                  <a:lnTo>
                    <a:pt x="13772883" y="261861"/>
                  </a:lnTo>
                  <a:lnTo>
                    <a:pt x="13815352" y="268706"/>
                  </a:lnTo>
                  <a:lnTo>
                    <a:pt x="13857821" y="261861"/>
                  </a:lnTo>
                  <a:lnTo>
                    <a:pt x="13894702" y="242785"/>
                  </a:lnTo>
                  <a:lnTo>
                    <a:pt x="13923785" y="213702"/>
                  </a:lnTo>
                  <a:lnTo>
                    <a:pt x="13942860" y="176822"/>
                  </a:lnTo>
                  <a:lnTo>
                    <a:pt x="13949706" y="1343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1664514" y="1558443"/>
            <a:ext cx="732790" cy="756285"/>
          </a:xfrm>
          <a:custGeom>
            <a:avLst/>
            <a:gdLst/>
            <a:ahLst/>
            <a:cxnLst/>
            <a:rect l="l" t="t" r="r" b="b"/>
            <a:pathLst>
              <a:path w="732790" h="756285">
                <a:moveTo>
                  <a:pt x="157399" y="591727"/>
                </a:moveTo>
                <a:lnTo>
                  <a:pt x="148769" y="584770"/>
                </a:lnTo>
                <a:lnTo>
                  <a:pt x="146792" y="578937"/>
                </a:lnTo>
                <a:lnTo>
                  <a:pt x="147756" y="571636"/>
                </a:lnTo>
                <a:lnTo>
                  <a:pt x="176203" y="522666"/>
                </a:lnTo>
                <a:lnTo>
                  <a:pt x="193178" y="499106"/>
                </a:lnTo>
                <a:lnTo>
                  <a:pt x="227676" y="452108"/>
                </a:lnTo>
                <a:lnTo>
                  <a:pt x="256472" y="415324"/>
                </a:lnTo>
                <a:lnTo>
                  <a:pt x="286766" y="379761"/>
                </a:lnTo>
                <a:lnTo>
                  <a:pt x="318545" y="345487"/>
                </a:lnTo>
                <a:lnTo>
                  <a:pt x="351795" y="312564"/>
                </a:lnTo>
                <a:lnTo>
                  <a:pt x="385733" y="281691"/>
                </a:lnTo>
                <a:lnTo>
                  <a:pt x="421108" y="252759"/>
                </a:lnTo>
                <a:lnTo>
                  <a:pt x="458683" y="226887"/>
                </a:lnTo>
                <a:lnTo>
                  <a:pt x="499221" y="205191"/>
                </a:lnTo>
                <a:lnTo>
                  <a:pt x="547421" y="192216"/>
                </a:lnTo>
                <a:lnTo>
                  <a:pt x="571495" y="195137"/>
                </a:lnTo>
                <a:lnTo>
                  <a:pt x="610485" y="220589"/>
                </a:lnTo>
                <a:lnTo>
                  <a:pt x="626259" y="265314"/>
                </a:lnTo>
                <a:lnTo>
                  <a:pt x="571263" y="238758"/>
                </a:lnTo>
                <a:lnTo>
                  <a:pt x="557201" y="233377"/>
                </a:lnTo>
                <a:lnTo>
                  <a:pt x="508223" y="244907"/>
                </a:lnTo>
                <a:lnTo>
                  <a:pt x="459761" y="274412"/>
                </a:lnTo>
                <a:lnTo>
                  <a:pt x="415279" y="308799"/>
                </a:lnTo>
                <a:lnTo>
                  <a:pt x="373927" y="346979"/>
                </a:lnTo>
                <a:lnTo>
                  <a:pt x="334856" y="387864"/>
                </a:lnTo>
                <a:lnTo>
                  <a:pt x="291288" y="437875"/>
                </a:lnTo>
                <a:lnTo>
                  <a:pt x="249293" y="489359"/>
                </a:lnTo>
                <a:lnTo>
                  <a:pt x="224348" y="523023"/>
                </a:lnTo>
                <a:lnTo>
                  <a:pt x="212911" y="539419"/>
                </a:lnTo>
                <a:lnTo>
                  <a:pt x="200955" y="556344"/>
                </a:lnTo>
                <a:lnTo>
                  <a:pt x="203825" y="558680"/>
                </a:lnTo>
                <a:lnTo>
                  <a:pt x="244193" y="578172"/>
                </a:lnTo>
                <a:lnTo>
                  <a:pt x="228096" y="583188"/>
                </a:lnTo>
                <a:lnTo>
                  <a:pt x="210317" y="588039"/>
                </a:lnTo>
                <a:lnTo>
                  <a:pt x="192507" y="592768"/>
                </a:lnTo>
                <a:lnTo>
                  <a:pt x="181030" y="594812"/>
                </a:lnTo>
                <a:lnTo>
                  <a:pt x="168740" y="594770"/>
                </a:lnTo>
                <a:lnTo>
                  <a:pt x="157399" y="591727"/>
                </a:lnTo>
                <a:close/>
              </a:path>
              <a:path w="732790" h="756285">
                <a:moveTo>
                  <a:pt x="244193" y="578172"/>
                </a:moveTo>
                <a:lnTo>
                  <a:pt x="203825" y="558680"/>
                </a:lnTo>
                <a:lnTo>
                  <a:pt x="215489" y="553577"/>
                </a:lnTo>
                <a:lnTo>
                  <a:pt x="221365" y="551078"/>
                </a:lnTo>
                <a:lnTo>
                  <a:pt x="227296" y="548715"/>
                </a:lnTo>
                <a:lnTo>
                  <a:pt x="269405" y="530482"/>
                </a:lnTo>
                <a:lnTo>
                  <a:pt x="310287" y="509873"/>
                </a:lnTo>
                <a:lnTo>
                  <a:pt x="350254" y="487538"/>
                </a:lnTo>
                <a:lnTo>
                  <a:pt x="389615" y="464126"/>
                </a:lnTo>
                <a:lnTo>
                  <a:pt x="428385" y="439185"/>
                </a:lnTo>
                <a:lnTo>
                  <a:pt x="465623" y="412095"/>
                </a:lnTo>
                <a:lnTo>
                  <a:pt x="501235" y="382900"/>
                </a:lnTo>
                <a:lnTo>
                  <a:pt x="535128" y="351646"/>
                </a:lnTo>
                <a:lnTo>
                  <a:pt x="565249" y="317557"/>
                </a:lnTo>
                <a:lnTo>
                  <a:pt x="584804" y="276370"/>
                </a:lnTo>
                <a:lnTo>
                  <a:pt x="585697" y="261309"/>
                </a:lnTo>
                <a:lnTo>
                  <a:pt x="580973" y="248420"/>
                </a:lnTo>
                <a:lnTo>
                  <a:pt x="571263" y="238758"/>
                </a:lnTo>
                <a:lnTo>
                  <a:pt x="626259" y="265314"/>
                </a:lnTo>
                <a:lnTo>
                  <a:pt x="618702" y="307160"/>
                </a:lnTo>
                <a:lnTo>
                  <a:pt x="586723" y="358357"/>
                </a:lnTo>
                <a:lnTo>
                  <a:pt x="525576" y="418444"/>
                </a:lnTo>
                <a:lnTo>
                  <a:pt x="482604" y="452882"/>
                </a:lnTo>
                <a:lnTo>
                  <a:pt x="437110" y="483892"/>
                </a:lnTo>
                <a:lnTo>
                  <a:pt x="389294" y="511321"/>
                </a:lnTo>
                <a:lnTo>
                  <a:pt x="326604" y="542377"/>
                </a:lnTo>
                <a:lnTo>
                  <a:pt x="262731" y="571150"/>
                </a:lnTo>
                <a:lnTo>
                  <a:pt x="245637" y="577722"/>
                </a:lnTo>
                <a:lnTo>
                  <a:pt x="244193" y="578172"/>
                </a:lnTo>
                <a:close/>
              </a:path>
              <a:path w="732790" h="756285">
                <a:moveTo>
                  <a:pt x="204056" y="736780"/>
                </a:moveTo>
                <a:lnTo>
                  <a:pt x="199809" y="732459"/>
                </a:lnTo>
                <a:lnTo>
                  <a:pt x="198476" y="725909"/>
                </a:lnTo>
                <a:lnTo>
                  <a:pt x="198904" y="718319"/>
                </a:lnTo>
                <a:lnTo>
                  <a:pt x="244140" y="682995"/>
                </a:lnTo>
                <a:lnTo>
                  <a:pt x="280772" y="663911"/>
                </a:lnTo>
                <a:lnTo>
                  <a:pt x="319598" y="645545"/>
                </a:lnTo>
                <a:lnTo>
                  <a:pt x="358537" y="627465"/>
                </a:lnTo>
                <a:lnTo>
                  <a:pt x="397609" y="609699"/>
                </a:lnTo>
                <a:lnTo>
                  <a:pt x="436837" y="592275"/>
                </a:lnTo>
                <a:lnTo>
                  <a:pt x="472832" y="576999"/>
                </a:lnTo>
                <a:lnTo>
                  <a:pt x="509298" y="562966"/>
                </a:lnTo>
                <a:lnTo>
                  <a:pt x="546440" y="550936"/>
                </a:lnTo>
                <a:lnTo>
                  <a:pt x="584462" y="541666"/>
                </a:lnTo>
                <a:lnTo>
                  <a:pt x="631046" y="533615"/>
                </a:lnTo>
                <a:lnTo>
                  <a:pt x="654629" y="533536"/>
                </a:lnTo>
                <a:lnTo>
                  <a:pt x="678339" y="538884"/>
                </a:lnTo>
                <a:lnTo>
                  <a:pt x="684510" y="541484"/>
                </a:lnTo>
                <a:lnTo>
                  <a:pt x="690749" y="543546"/>
                </a:lnTo>
                <a:lnTo>
                  <a:pt x="696914" y="545762"/>
                </a:lnTo>
                <a:lnTo>
                  <a:pt x="720956" y="564356"/>
                </a:lnTo>
                <a:lnTo>
                  <a:pt x="732323" y="589790"/>
                </a:lnTo>
                <a:lnTo>
                  <a:pt x="731674" y="602289"/>
                </a:lnTo>
                <a:lnTo>
                  <a:pt x="682896" y="578736"/>
                </a:lnTo>
                <a:lnTo>
                  <a:pt x="670748" y="573601"/>
                </a:lnTo>
                <a:lnTo>
                  <a:pt x="657995" y="570421"/>
                </a:lnTo>
                <a:lnTo>
                  <a:pt x="644896" y="569212"/>
                </a:lnTo>
                <a:lnTo>
                  <a:pt x="631653" y="570005"/>
                </a:lnTo>
                <a:lnTo>
                  <a:pt x="588841" y="577975"/>
                </a:lnTo>
                <a:lnTo>
                  <a:pt x="547155" y="589898"/>
                </a:lnTo>
                <a:lnTo>
                  <a:pt x="506358" y="604638"/>
                </a:lnTo>
                <a:lnTo>
                  <a:pt x="466152" y="621073"/>
                </a:lnTo>
                <a:lnTo>
                  <a:pt x="430340" y="636752"/>
                </a:lnTo>
                <a:lnTo>
                  <a:pt x="394744" y="652982"/>
                </a:lnTo>
                <a:lnTo>
                  <a:pt x="323866" y="685860"/>
                </a:lnTo>
                <a:lnTo>
                  <a:pt x="284958" y="704344"/>
                </a:lnTo>
                <a:lnTo>
                  <a:pt x="259140" y="716598"/>
                </a:lnTo>
                <a:lnTo>
                  <a:pt x="260998" y="717876"/>
                </a:lnTo>
                <a:lnTo>
                  <a:pt x="262010" y="718935"/>
                </a:lnTo>
                <a:lnTo>
                  <a:pt x="337038" y="755162"/>
                </a:lnTo>
                <a:lnTo>
                  <a:pt x="323525" y="755721"/>
                </a:lnTo>
                <a:lnTo>
                  <a:pt x="292284" y="755106"/>
                </a:lnTo>
                <a:lnTo>
                  <a:pt x="261161" y="750662"/>
                </a:lnTo>
                <a:lnTo>
                  <a:pt x="250050" y="748295"/>
                </a:lnTo>
                <a:lnTo>
                  <a:pt x="227716" y="743792"/>
                </a:lnTo>
                <a:lnTo>
                  <a:pt x="216560" y="741296"/>
                </a:lnTo>
                <a:lnTo>
                  <a:pt x="210034" y="739512"/>
                </a:lnTo>
                <a:lnTo>
                  <a:pt x="204056" y="736780"/>
                </a:lnTo>
                <a:close/>
              </a:path>
              <a:path w="732790" h="756285">
                <a:moveTo>
                  <a:pt x="337038" y="755162"/>
                </a:moveTo>
                <a:lnTo>
                  <a:pt x="262010" y="718935"/>
                </a:lnTo>
                <a:lnTo>
                  <a:pt x="262931" y="718999"/>
                </a:lnTo>
                <a:lnTo>
                  <a:pt x="316278" y="719420"/>
                </a:lnTo>
                <a:lnTo>
                  <a:pt x="369488" y="718348"/>
                </a:lnTo>
                <a:lnTo>
                  <a:pt x="424121" y="713494"/>
                </a:lnTo>
                <a:lnTo>
                  <a:pt x="451399" y="710460"/>
                </a:lnTo>
                <a:lnTo>
                  <a:pt x="478740" y="707778"/>
                </a:lnTo>
                <a:lnTo>
                  <a:pt x="522676" y="701904"/>
                </a:lnTo>
                <a:lnTo>
                  <a:pt x="565249" y="691717"/>
                </a:lnTo>
                <a:lnTo>
                  <a:pt x="606302" y="676768"/>
                </a:lnTo>
                <a:lnTo>
                  <a:pt x="645678" y="656605"/>
                </a:lnTo>
                <a:lnTo>
                  <a:pt x="683225" y="626922"/>
                </a:lnTo>
                <a:lnTo>
                  <a:pt x="697602" y="602844"/>
                </a:lnTo>
                <a:lnTo>
                  <a:pt x="696613" y="593013"/>
                </a:lnTo>
                <a:lnTo>
                  <a:pt x="691308" y="584877"/>
                </a:lnTo>
                <a:lnTo>
                  <a:pt x="682896" y="578736"/>
                </a:lnTo>
                <a:lnTo>
                  <a:pt x="731674" y="602289"/>
                </a:lnTo>
                <a:lnTo>
                  <a:pt x="716422" y="644556"/>
                </a:lnTo>
                <a:lnTo>
                  <a:pt x="664657" y="688326"/>
                </a:lnTo>
                <a:lnTo>
                  <a:pt x="604002" y="717679"/>
                </a:lnTo>
                <a:lnTo>
                  <a:pt x="542417" y="735553"/>
                </a:lnTo>
                <a:lnTo>
                  <a:pt x="455607" y="746685"/>
                </a:lnTo>
                <a:lnTo>
                  <a:pt x="432417" y="749446"/>
                </a:lnTo>
                <a:lnTo>
                  <a:pt x="409221" y="751848"/>
                </a:lnTo>
                <a:lnTo>
                  <a:pt x="386010" y="753138"/>
                </a:lnTo>
                <a:lnTo>
                  <a:pt x="337038" y="755162"/>
                </a:lnTo>
                <a:close/>
              </a:path>
              <a:path w="732790" h="756285">
                <a:moveTo>
                  <a:pt x="19803" y="505227"/>
                </a:moveTo>
                <a:lnTo>
                  <a:pt x="5878" y="489533"/>
                </a:lnTo>
                <a:lnTo>
                  <a:pt x="968" y="462931"/>
                </a:lnTo>
                <a:lnTo>
                  <a:pt x="0" y="437039"/>
                </a:lnTo>
                <a:lnTo>
                  <a:pt x="2071" y="409584"/>
                </a:lnTo>
                <a:lnTo>
                  <a:pt x="6279" y="378293"/>
                </a:lnTo>
                <a:lnTo>
                  <a:pt x="10745" y="355637"/>
                </a:lnTo>
                <a:lnTo>
                  <a:pt x="14453" y="332775"/>
                </a:lnTo>
                <a:lnTo>
                  <a:pt x="23147" y="287366"/>
                </a:lnTo>
                <a:lnTo>
                  <a:pt x="33963" y="247042"/>
                </a:lnTo>
                <a:lnTo>
                  <a:pt x="46068" y="208892"/>
                </a:lnTo>
                <a:lnTo>
                  <a:pt x="61602" y="168298"/>
                </a:lnTo>
                <a:lnTo>
                  <a:pt x="80044" y="126653"/>
                </a:lnTo>
                <a:lnTo>
                  <a:pt x="98955" y="88815"/>
                </a:lnTo>
                <a:lnTo>
                  <a:pt x="124583" y="48264"/>
                </a:lnTo>
                <a:lnTo>
                  <a:pt x="161394" y="10123"/>
                </a:lnTo>
                <a:lnTo>
                  <a:pt x="203981" y="0"/>
                </a:lnTo>
                <a:lnTo>
                  <a:pt x="223132" y="8138"/>
                </a:lnTo>
                <a:lnTo>
                  <a:pt x="239884" y="25013"/>
                </a:lnTo>
                <a:lnTo>
                  <a:pt x="246854" y="36763"/>
                </a:lnTo>
                <a:lnTo>
                  <a:pt x="251692" y="49160"/>
                </a:lnTo>
                <a:lnTo>
                  <a:pt x="254281" y="59490"/>
                </a:lnTo>
                <a:lnTo>
                  <a:pt x="203418" y="34930"/>
                </a:lnTo>
                <a:lnTo>
                  <a:pt x="191011" y="33165"/>
                </a:lnTo>
                <a:lnTo>
                  <a:pt x="177445" y="38790"/>
                </a:lnTo>
                <a:lnTo>
                  <a:pt x="173267" y="41527"/>
                </a:lnTo>
                <a:lnTo>
                  <a:pt x="169564" y="45254"/>
                </a:lnTo>
                <a:lnTo>
                  <a:pt x="166774" y="49445"/>
                </a:lnTo>
                <a:lnTo>
                  <a:pt x="153490" y="68518"/>
                </a:lnTo>
                <a:lnTo>
                  <a:pt x="123953" y="111909"/>
                </a:lnTo>
                <a:lnTo>
                  <a:pt x="95364" y="172041"/>
                </a:lnTo>
                <a:lnTo>
                  <a:pt x="75992" y="234008"/>
                </a:lnTo>
                <a:lnTo>
                  <a:pt x="69998" y="255793"/>
                </a:lnTo>
                <a:lnTo>
                  <a:pt x="66473" y="267604"/>
                </a:lnTo>
                <a:lnTo>
                  <a:pt x="54719" y="321882"/>
                </a:lnTo>
                <a:lnTo>
                  <a:pt x="47335" y="375679"/>
                </a:lnTo>
                <a:lnTo>
                  <a:pt x="41025" y="431943"/>
                </a:lnTo>
                <a:lnTo>
                  <a:pt x="39037" y="454771"/>
                </a:lnTo>
                <a:lnTo>
                  <a:pt x="40515" y="461570"/>
                </a:lnTo>
                <a:lnTo>
                  <a:pt x="81699" y="481456"/>
                </a:lnTo>
                <a:lnTo>
                  <a:pt x="70709" y="491941"/>
                </a:lnTo>
                <a:lnTo>
                  <a:pt x="58343" y="501934"/>
                </a:lnTo>
                <a:lnTo>
                  <a:pt x="48726" y="507040"/>
                </a:lnTo>
                <a:lnTo>
                  <a:pt x="34983" y="509600"/>
                </a:lnTo>
                <a:lnTo>
                  <a:pt x="19803" y="505227"/>
                </a:lnTo>
                <a:close/>
              </a:path>
              <a:path w="732790" h="756285">
                <a:moveTo>
                  <a:pt x="81699" y="481456"/>
                </a:moveTo>
                <a:lnTo>
                  <a:pt x="49161" y="465745"/>
                </a:lnTo>
                <a:lnTo>
                  <a:pt x="56032" y="463738"/>
                </a:lnTo>
                <a:lnTo>
                  <a:pt x="59559" y="458405"/>
                </a:lnTo>
                <a:lnTo>
                  <a:pt x="65043" y="451239"/>
                </a:lnTo>
                <a:lnTo>
                  <a:pt x="70635" y="444143"/>
                </a:lnTo>
                <a:lnTo>
                  <a:pt x="76125" y="436962"/>
                </a:lnTo>
                <a:lnTo>
                  <a:pt x="101208" y="399317"/>
                </a:lnTo>
                <a:lnTo>
                  <a:pt x="128498" y="357108"/>
                </a:lnTo>
                <a:lnTo>
                  <a:pt x="156779" y="309667"/>
                </a:lnTo>
                <a:lnTo>
                  <a:pt x="182230" y="262157"/>
                </a:lnTo>
                <a:lnTo>
                  <a:pt x="201497" y="213420"/>
                </a:lnTo>
                <a:lnTo>
                  <a:pt x="214697" y="163656"/>
                </a:lnTo>
                <a:lnTo>
                  <a:pt x="220966" y="138720"/>
                </a:lnTo>
                <a:lnTo>
                  <a:pt x="224590" y="118718"/>
                </a:lnTo>
                <a:lnTo>
                  <a:pt x="225174" y="98656"/>
                </a:lnTo>
                <a:lnTo>
                  <a:pt x="223328" y="78597"/>
                </a:lnTo>
                <a:lnTo>
                  <a:pt x="219665" y="58606"/>
                </a:lnTo>
                <a:lnTo>
                  <a:pt x="213393" y="43580"/>
                </a:lnTo>
                <a:lnTo>
                  <a:pt x="203418" y="34930"/>
                </a:lnTo>
                <a:lnTo>
                  <a:pt x="254281" y="59490"/>
                </a:lnTo>
                <a:lnTo>
                  <a:pt x="254926" y="62066"/>
                </a:lnTo>
                <a:lnTo>
                  <a:pt x="257088" y="75345"/>
                </a:lnTo>
                <a:lnTo>
                  <a:pt x="258949" y="100596"/>
                </a:lnTo>
                <a:lnTo>
                  <a:pt x="257731" y="125572"/>
                </a:lnTo>
                <a:lnTo>
                  <a:pt x="248240" y="174899"/>
                </a:lnTo>
                <a:lnTo>
                  <a:pt x="230001" y="232480"/>
                </a:lnTo>
                <a:lnTo>
                  <a:pt x="207829" y="284466"/>
                </a:lnTo>
                <a:lnTo>
                  <a:pt x="184137" y="330286"/>
                </a:lnTo>
                <a:lnTo>
                  <a:pt x="161338" y="369373"/>
                </a:lnTo>
                <a:lnTo>
                  <a:pt x="141403" y="401870"/>
                </a:lnTo>
                <a:lnTo>
                  <a:pt x="113851" y="443609"/>
                </a:lnTo>
                <a:lnTo>
                  <a:pt x="82278" y="480903"/>
                </a:lnTo>
                <a:lnTo>
                  <a:pt x="81699" y="481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12521" y="6772109"/>
            <a:ext cx="2749550" cy="1238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3700" spc="-585" dirty="0">
                <a:latin typeface="Trebuchet MS"/>
                <a:cs typeface="Trebuchet MS"/>
              </a:rPr>
              <a:t>D</a:t>
            </a:r>
            <a:r>
              <a:rPr sz="3700" spc="-555" dirty="0">
                <a:latin typeface="Trebuchet MS"/>
                <a:cs typeface="Trebuchet MS"/>
              </a:rPr>
              <a:t>e</a:t>
            </a:r>
            <a:r>
              <a:rPr sz="3700" spc="40" dirty="0">
                <a:latin typeface="Trebuchet MS"/>
                <a:cs typeface="Trebuchet MS"/>
              </a:rPr>
              <a:t>f</a:t>
            </a:r>
            <a:r>
              <a:rPr sz="3700" spc="-335" dirty="0">
                <a:latin typeface="Trebuchet MS"/>
                <a:cs typeface="Trebuchet MS"/>
              </a:rPr>
              <a:t>i</a:t>
            </a:r>
            <a:r>
              <a:rPr sz="3700" spc="-585" dirty="0">
                <a:latin typeface="Trebuchet MS"/>
                <a:cs typeface="Trebuchet MS"/>
              </a:rPr>
              <a:t>n</a:t>
            </a:r>
            <a:r>
              <a:rPr sz="3700" spc="-335" dirty="0">
                <a:latin typeface="Trebuchet MS"/>
                <a:cs typeface="Trebuchet MS"/>
              </a:rPr>
              <a:t>i</a:t>
            </a:r>
            <a:r>
              <a:rPr sz="3700" spc="-355" dirty="0">
                <a:latin typeface="Trebuchet MS"/>
                <a:cs typeface="Trebuchet MS"/>
              </a:rPr>
              <a:t>ç</a:t>
            </a:r>
            <a:r>
              <a:rPr sz="3700" spc="-565" dirty="0">
                <a:latin typeface="Trebuchet MS"/>
                <a:cs typeface="Trebuchet MS"/>
              </a:rPr>
              <a:t>ã</a:t>
            </a:r>
            <a:r>
              <a:rPr sz="3700" spc="-405" dirty="0">
                <a:latin typeface="Trebuchet MS"/>
                <a:cs typeface="Trebuchet MS"/>
              </a:rPr>
              <a:t>o</a:t>
            </a:r>
            <a:r>
              <a:rPr sz="3700" spc="-425" dirty="0">
                <a:latin typeface="Trebuchet MS"/>
                <a:cs typeface="Trebuchet MS"/>
              </a:rPr>
              <a:t> </a:t>
            </a:r>
            <a:r>
              <a:rPr sz="3700" spc="-555" dirty="0">
                <a:latin typeface="Trebuchet MS"/>
                <a:cs typeface="Trebuchet MS"/>
              </a:rPr>
              <a:t>d</a:t>
            </a:r>
            <a:r>
              <a:rPr sz="3700" spc="-285" dirty="0">
                <a:latin typeface="Trebuchet MS"/>
                <a:cs typeface="Trebuchet MS"/>
              </a:rPr>
              <a:t>o  </a:t>
            </a:r>
            <a:r>
              <a:rPr sz="3700" spc="-555" dirty="0">
                <a:latin typeface="Trebuchet MS"/>
                <a:cs typeface="Trebuchet MS"/>
              </a:rPr>
              <a:t>e</a:t>
            </a:r>
            <a:r>
              <a:rPr sz="3700" spc="-245" dirty="0">
                <a:latin typeface="Trebuchet MS"/>
                <a:cs typeface="Trebuchet MS"/>
              </a:rPr>
              <a:t>s</a:t>
            </a:r>
            <a:r>
              <a:rPr sz="3700" spc="-360" dirty="0">
                <a:latin typeface="Trebuchet MS"/>
                <a:cs typeface="Trebuchet MS"/>
              </a:rPr>
              <a:t>c</a:t>
            </a:r>
            <a:r>
              <a:rPr sz="3700" spc="-405" dirty="0">
                <a:latin typeface="Trebuchet MS"/>
                <a:cs typeface="Trebuchet MS"/>
              </a:rPr>
              <a:t>o</a:t>
            </a:r>
            <a:r>
              <a:rPr sz="3700" spc="-630" dirty="0">
                <a:latin typeface="Trebuchet MS"/>
                <a:cs typeface="Trebuchet MS"/>
              </a:rPr>
              <a:t>p</a:t>
            </a:r>
            <a:r>
              <a:rPr sz="3700" spc="-405" dirty="0">
                <a:latin typeface="Trebuchet MS"/>
                <a:cs typeface="Trebuchet MS"/>
              </a:rPr>
              <a:t>o</a:t>
            </a:r>
            <a:r>
              <a:rPr sz="3700" spc="-425" dirty="0">
                <a:latin typeface="Trebuchet MS"/>
                <a:cs typeface="Trebuchet MS"/>
              </a:rPr>
              <a:t> </a:t>
            </a:r>
            <a:r>
              <a:rPr sz="3700" spc="-555" dirty="0">
                <a:latin typeface="Trebuchet MS"/>
                <a:cs typeface="Trebuchet MS"/>
              </a:rPr>
              <a:t>e</a:t>
            </a:r>
            <a:r>
              <a:rPr sz="3700" spc="-425" dirty="0">
                <a:latin typeface="Trebuchet MS"/>
                <a:cs typeface="Trebuchet MS"/>
              </a:rPr>
              <a:t> </a:t>
            </a:r>
            <a:r>
              <a:rPr sz="3700" spc="-630" dirty="0">
                <a:latin typeface="Trebuchet MS"/>
                <a:cs typeface="Trebuchet MS"/>
              </a:rPr>
              <a:t>p</a:t>
            </a:r>
            <a:r>
              <a:rPr sz="3700" spc="-260" dirty="0">
                <a:latin typeface="Trebuchet MS"/>
                <a:cs typeface="Trebuchet MS"/>
              </a:rPr>
              <a:t>r</a:t>
            </a:r>
            <a:r>
              <a:rPr sz="3700" spc="-405" dirty="0">
                <a:latin typeface="Trebuchet MS"/>
                <a:cs typeface="Trebuchet MS"/>
              </a:rPr>
              <a:t>o</a:t>
            </a:r>
            <a:r>
              <a:rPr sz="3700" spc="-160" dirty="0">
                <a:latin typeface="Trebuchet MS"/>
                <a:cs typeface="Trebuchet MS"/>
              </a:rPr>
              <a:t>j</a:t>
            </a:r>
            <a:r>
              <a:rPr sz="3700" spc="-555" dirty="0">
                <a:latin typeface="Trebuchet MS"/>
                <a:cs typeface="Trebuchet MS"/>
              </a:rPr>
              <a:t>e</a:t>
            </a:r>
            <a:r>
              <a:rPr sz="3700" spc="-114" dirty="0">
                <a:latin typeface="Trebuchet MS"/>
                <a:cs typeface="Trebuchet MS"/>
              </a:rPr>
              <a:t>t</a:t>
            </a:r>
            <a:r>
              <a:rPr sz="3700" spc="-405" dirty="0">
                <a:latin typeface="Trebuchet MS"/>
                <a:cs typeface="Trebuchet MS"/>
              </a:rPr>
              <a:t>o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123070" y="4196302"/>
            <a:ext cx="4091940" cy="169481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969"/>
              </a:spcBef>
            </a:pPr>
            <a:r>
              <a:rPr sz="3700" i="0" spc="-680" dirty="0">
                <a:latin typeface="Trebuchet MS"/>
                <a:cs typeface="Trebuchet MS"/>
              </a:rPr>
              <a:t>P</a:t>
            </a:r>
            <a:r>
              <a:rPr sz="3700" i="0" spc="-260" dirty="0">
                <a:latin typeface="Trebuchet MS"/>
                <a:cs typeface="Trebuchet MS"/>
              </a:rPr>
              <a:t>r</a:t>
            </a:r>
            <a:r>
              <a:rPr sz="3700" i="0" spc="-335" dirty="0">
                <a:latin typeface="Trebuchet MS"/>
                <a:cs typeface="Trebuchet MS"/>
              </a:rPr>
              <a:t>i</a:t>
            </a:r>
            <a:r>
              <a:rPr sz="3700" i="0" spc="-1085" dirty="0">
                <a:latin typeface="Trebuchet MS"/>
                <a:cs typeface="Trebuchet MS"/>
              </a:rPr>
              <a:t>m</a:t>
            </a:r>
            <a:r>
              <a:rPr sz="3700" i="0" spc="-555" dirty="0">
                <a:latin typeface="Trebuchet MS"/>
                <a:cs typeface="Trebuchet MS"/>
              </a:rPr>
              <a:t>e</a:t>
            </a:r>
            <a:r>
              <a:rPr sz="3700" i="0" spc="-335" dirty="0">
                <a:latin typeface="Trebuchet MS"/>
                <a:cs typeface="Trebuchet MS"/>
              </a:rPr>
              <a:t>i</a:t>
            </a:r>
            <a:r>
              <a:rPr sz="3700" i="0" spc="-260" dirty="0">
                <a:latin typeface="Trebuchet MS"/>
                <a:cs typeface="Trebuchet MS"/>
              </a:rPr>
              <a:t>r</a:t>
            </a:r>
            <a:r>
              <a:rPr sz="3700" i="0" spc="-740" dirty="0">
                <a:latin typeface="Trebuchet MS"/>
                <a:cs typeface="Trebuchet MS"/>
              </a:rPr>
              <a:t>a</a:t>
            </a:r>
            <a:r>
              <a:rPr sz="3700" i="0" spc="-245" dirty="0">
                <a:latin typeface="Trebuchet MS"/>
                <a:cs typeface="Trebuchet MS"/>
              </a:rPr>
              <a:t>s</a:t>
            </a:r>
            <a:r>
              <a:rPr sz="3700" i="0" spc="-425" dirty="0">
                <a:latin typeface="Trebuchet MS"/>
                <a:cs typeface="Trebuchet MS"/>
              </a:rPr>
              <a:t> </a:t>
            </a:r>
            <a:r>
              <a:rPr sz="3700" i="0" spc="-260" dirty="0">
                <a:latin typeface="Trebuchet MS"/>
                <a:cs typeface="Trebuchet MS"/>
              </a:rPr>
              <a:t>r</a:t>
            </a:r>
            <a:r>
              <a:rPr sz="3700" i="0" spc="-555" dirty="0">
                <a:latin typeface="Trebuchet MS"/>
                <a:cs typeface="Trebuchet MS"/>
              </a:rPr>
              <a:t>e</a:t>
            </a:r>
            <a:r>
              <a:rPr sz="3700" i="0" spc="-595" dirty="0">
                <a:latin typeface="Trebuchet MS"/>
                <a:cs typeface="Trebuchet MS"/>
              </a:rPr>
              <a:t>u</a:t>
            </a:r>
            <a:r>
              <a:rPr sz="3700" i="0" spc="-585" dirty="0">
                <a:latin typeface="Trebuchet MS"/>
                <a:cs typeface="Trebuchet MS"/>
              </a:rPr>
              <a:t>n</a:t>
            </a:r>
            <a:r>
              <a:rPr sz="3700" i="0" spc="-335" dirty="0">
                <a:latin typeface="Trebuchet MS"/>
                <a:cs typeface="Trebuchet MS"/>
              </a:rPr>
              <a:t>i</a:t>
            </a:r>
            <a:r>
              <a:rPr sz="3700" i="0" spc="-305" dirty="0">
                <a:latin typeface="Trebuchet MS"/>
                <a:cs typeface="Trebuchet MS"/>
              </a:rPr>
              <a:t>õ</a:t>
            </a:r>
            <a:r>
              <a:rPr sz="3700" i="0" spc="-555" dirty="0">
                <a:latin typeface="Trebuchet MS"/>
                <a:cs typeface="Trebuchet MS"/>
              </a:rPr>
              <a:t>e</a:t>
            </a:r>
            <a:r>
              <a:rPr sz="3700" i="0" spc="-245" dirty="0">
                <a:latin typeface="Trebuchet MS"/>
                <a:cs typeface="Trebuchet MS"/>
              </a:rPr>
              <a:t>s</a:t>
            </a:r>
            <a:endParaRPr sz="3700">
              <a:latin typeface="Trebuchet MS"/>
              <a:cs typeface="Trebuchet MS"/>
            </a:endParaRPr>
          </a:p>
          <a:p>
            <a:pPr marL="12700" marR="5080">
              <a:lnSpc>
                <a:spcPct val="116599"/>
              </a:lnSpc>
              <a:spcBef>
                <a:spcPts val="130"/>
              </a:spcBef>
            </a:pPr>
            <a:r>
              <a:rPr sz="2750" spc="-155" dirty="0"/>
              <a:t>A</a:t>
            </a:r>
            <a:r>
              <a:rPr sz="2750" spc="-229" dirty="0"/>
              <a:t>n</a:t>
            </a:r>
            <a:r>
              <a:rPr sz="2750" spc="-245" dirty="0"/>
              <a:t>a</a:t>
            </a:r>
            <a:r>
              <a:rPr sz="2750" spc="-280" dirty="0"/>
              <a:t>l</a:t>
            </a:r>
            <a:r>
              <a:rPr sz="2750" spc="-90" dirty="0"/>
              <a:t>i</a:t>
            </a:r>
            <a:r>
              <a:rPr sz="2750" spc="-145" dirty="0"/>
              <a:t>s</a:t>
            </a:r>
            <a:r>
              <a:rPr sz="2750" spc="-245" dirty="0"/>
              <a:t>a</a:t>
            </a:r>
            <a:r>
              <a:rPr sz="2750" spc="-20" dirty="0"/>
              <a:t>r</a:t>
            </a:r>
            <a:r>
              <a:rPr sz="2750" spc="-55" dirty="0"/>
              <a:t> </a:t>
            </a:r>
            <a:r>
              <a:rPr sz="2750" spc="-290" dirty="0"/>
              <a:t>p</a:t>
            </a:r>
            <a:r>
              <a:rPr sz="2750" spc="-240" dirty="0"/>
              <a:t>ú</a:t>
            </a:r>
            <a:r>
              <a:rPr sz="2750" spc="-390" dirty="0"/>
              <a:t>b</a:t>
            </a:r>
            <a:r>
              <a:rPr sz="2750" spc="-280" dirty="0"/>
              <a:t>l</a:t>
            </a:r>
            <a:r>
              <a:rPr sz="2750" spc="-90" dirty="0"/>
              <a:t>i</a:t>
            </a:r>
            <a:r>
              <a:rPr sz="2750" spc="-265" dirty="0"/>
              <a:t>c</a:t>
            </a:r>
            <a:r>
              <a:rPr sz="2750" spc="-395" dirty="0"/>
              <a:t>o</a:t>
            </a:r>
            <a:r>
              <a:rPr sz="2750" spc="-40" dirty="0"/>
              <a:t>-</a:t>
            </a:r>
            <a:r>
              <a:rPr sz="2750" spc="-245" dirty="0"/>
              <a:t>a</a:t>
            </a:r>
            <a:r>
              <a:rPr sz="2750" spc="-280" dirty="0"/>
              <a:t>l</a:t>
            </a:r>
            <a:r>
              <a:rPr sz="2750" spc="-170" dirty="0"/>
              <a:t>v</a:t>
            </a:r>
            <a:r>
              <a:rPr sz="2750" spc="-395" dirty="0"/>
              <a:t>o</a:t>
            </a:r>
            <a:r>
              <a:rPr sz="2750" spc="-459" dirty="0"/>
              <a:t>,</a:t>
            </a:r>
            <a:r>
              <a:rPr sz="2750" spc="-55" dirty="0"/>
              <a:t> </a:t>
            </a:r>
            <a:r>
              <a:rPr sz="2750" spc="-290" dirty="0"/>
              <a:t>p</a:t>
            </a:r>
            <a:r>
              <a:rPr sz="2750" spc="-395" dirty="0"/>
              <a:t>o</a:t>
            </a:r>
            <a:r>
              <a:rPr sz="2750" spc="-145" dirty="0"/>
              <a:t>ss</a:t>
            </a:r>
            <a:r>
              <a:rPr sz="2750" spc="-90" dirty="0"/>
              <a:t>í</a:t>
            </a:r>
            <a:r>
              <a:rPr sz="2750" spc="-170" dirty="0"/>
              <a:t>v</a:t>
            </a:r>
            <a:r>
              <a:rPr sz="2750" spc="-455" dirty="0"/>
              <a:t>e</a:t>
            </a:r>
            <a:r>
              <a:rPr sz="2750" spc="-90" dirty="0"/>
              <a:t>i</a:t>
            </a:r>
            <a:r>
              <a:rPr sz="2750" spc="-120" dirty="0"/>
              <a:t>s  </a:t>
            </a:r>
            <a:r>
              <a:rPr sz="2750" spc="-290" dirty="0"/>
              <a:t>p</a:t>
            </a:r>
            <a:r>
              <a:rPr sz="2750" spc="-25" dirty="0"/>
              <a:t>r</a:t>
            </a:r>
            <a:r>
              <a:rPr sz="2750" spc="-395" dirty="0"/>
              <a:t>o</a:t>
            </a:r>
            <a:r>
              <a:rPr sz="2750" spc="-390" dirty="0"/>
              <a:t>b</a:t>
            </a:r>
            <a:r>
              <a:rPr sz="2750" spc="-280" dirty="0"/>
              <a:t>l</a:t>
            </a:r>
            <a:r>
              <a:rPr sz="2750" spc="-455" dirty="0"/>
              <a:t>e</a:t>
            </a:r>
            <a:r>
              <a:rPr sz="2750" spc="-300" dirty="0"/>
              <a:t>m</a:t>
            </a:r>
            <a:r>
              <a:rPr sz="2750" spc="-245" dirty="0"/>
              <a:t>a</a:t>
            </a:r>
            <a:r>
              <a:rPr sz="2750" spc="-140" dirty="0"/>
              <a:t>s</a:t>
            </a:r>
            <a:r>
              <a:rPr sz="2750" spc="-55" dirty="0"/>
              <a:t> </a:t>
            </a:r>
            <a:r>
              <a:rPr sz="2750" spc="-450" dirty="0"/>
              <a:t>e</a:t>
            </a:r>
            <a:r>
              <a:rPr sz="2750" spc="-55" dirty="0"/>
              <a:t> </a:t>
            </a:r>
            <a:r>
              <a:rPr sz="2750" spc="-390" dirty="0"/>
              <a:t>b</a:t>
            </a:r>
            <a:r>
              <a:rPr sz="2750" spc="-245" dirty="0"/>
              <a:t>a</a:t>
            </a:r>
            <a:r>
              <a:rPr sz="2750" spc="-145" dirty="0"/>
              <a:t>s</a:t>
            </a:r>
            <a:r>
              <a:rPr sz="2750" spc="-450" dirty="0"/>
              <a:t>e</a:t>
            </a:r>
            <a:r>
              <a:rPr sz="2750" spc="-55" dirty="0"/>
              <a:t> </a:t>
            </a:r>
            <a:r>
              <a:rPr sz="2750" spc="-200" dirty="0"/>
              <a:t>d</a:t>
            </a:r>
            <a:r>
              <a:rPr sz="2750" spc="-450" dirty="0"/>
              <a:t>e</a:t>
            </a:r>
            <a:r>
              <a:rPr sz="2750" spc="-55" dirty="0"/>
              <a:t> </a:t>
            </a:r>
            <a:r>
              <a:rPr sz="2750" spc="-200" dirty="0"/>
              <a:t>d</a:t>
            </a:r>
            <a:r>
              <a:rPr sz="2750" spc="-245" dirty="0"/>
              <a:t>a</a:t>
            </a:r>
            <a:r>
              <a:rPr sz="2750" spc="-200" dirty="0"/>
              <a:t>d</a:t>
            </a:r>
            <a:r>
              <a:rPr sz="2750" spc="-395" dirty="0"/>
              <a:t>o</a:t>
            </a:r>
            <a:r>
              <a:rPr sz="2750" spc="-145" dirty="0"/>
              <a:t>s</a:t>
            </a:r>
            <a:r>
              <a:rPr sz="2750" spc="-420" dirty="0"/>
              <a:t>.</a:t>
            </a:r>
            <a:endParaRPr sz="2750"/>
          </a:p>
        </p:txBody>
      </p:sp>
      <p:sp>
        <p:nvSpPr>
          <p:cNvPr id="14" name="object 14"/>
          <p:cNvSpPr txBox="1"/>
          <p:nvPr/>
        </p:nvSpPr>
        <p:spPr>
          <a:xfrm>
            <a:off x="5203694" y="6788665"/>
            <a:ext cx="6733540" cy="288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3539" marR="3398520">
              <a:lnSpc>
                <a:spcPct val="107500"/>
              </a:lnSpc>
              <a:spcBef>
                <a:spcPts val="100"/>
              </a:spcBef>
            </a:pPr>
            <a:r>
              <a:rPr sz="3700" spc="-459" dirty="0">
                <a:latin typeface="Trebuchet MS"/>
                <a:cs typeface="Trebuchet MS"/>
              </a:rPr>
              <a:t>Primeiros </a:t>
            </a:r>
            <a:r>
              <a:rPr sz="3700" spc="-455" dirty="0">
                <a:latin typeface="Trebuchet MS"/>
                <a:cs typeface="Trebuchet MS"/>
              </a:rPr>
              <a:t> </a:t>
            </a:r>
            <a:r>
              <a:rPr sz="3700" spc="-710" dirty="0">
                <a:latin typeface="Trebuchet MS"/>
                <a:cs typeface="Trebuchet MS"/>
              </a:rPr>
              <a:t>R</a:t>
            </a:r>
            <a:r>
              <a:rPr sz="3700" spc="-555" dirty="0">
                <a:latin typeface="Trebuchet MS"/>
                <a:cs typeface="Trebuchet MS"/>
              </a:rPr>
              <a:t>e</a:t>
            </a:r>
            <a:r>
              <a:rPr sz="3700" spc="-245" dirty="0">
                <a:latin typeface="Trebuchet MS"/>
                <a:cs typeface="Trebuchet MS"/>
              </a:rPr>
              <a:t>s</a:t>
            </a:r>
            <a:r>
              <a:rPr sz="3700" spc="-595" dirty="0">
                <a:latin typeface="Trebuchet MS"/>
                <a:cs typeface="Trebuchet MS"/>
              </a:rPr>
              <a:t>u</a:t>
            </a:r>
            <a:r>
              <a:rPr sz="3700" spc="-430" dirty="0">
                <a:latin typeface="Trebuchet MS"/>
                <a:cs typeface="Trebuchet MS"/>
              </a:rPr>
              <a:t>l</a:t>
            </a:r>
            <a:r>
              <a:rPr sz="3700" spc="-114" dirty="0">
                <a:latin typeface="Trebuchet MS"/>
                <a:cs typeface="Trebuchet MS"/>
              </a:rPr>
              <a:t>t</a:t>
            </a:r>
            <a:r>
              <a:rPr sz="3700" spc="-740" dirty="0">
                <a:latin typeface="Trebuchet MS"/>
                <a:cs typeface="Trebuchet MS"/>
              </a:rPr>
              <a:t>a</a:t>
            </a:r>
            <a:r>
              <a:rPr sz="3700" spc="-555" dirty="0">
                <a:latin typeface="Trebuchet MS"/>
                <a:cs typeface="Trebuchet MS"/>
              </a:rPr>
              <a:t>d</a:t>
            </a:r>
            <a:r>
              <a:rPr sz="3700" spc="-405" dirty="0">
                <a:latin typeface="Trebuchet MS"/>
                <a:cs typeface="Trebuchet MS"/>
              </a:rPr>
              <a:t>o</a:t>
            </a:r>
            <a:r>
              <a:rPr sz="3700" spc="-245" dirty="0">
                <a:latin typeface="Trebuchet MS"/>
                <a:cs typeface="Trebuchet MS"/>
              </a:rPr>
              <a:t>s</a:t>
            </a:r>
            <a:endParaRPr sz="3700">
              <a:latin typeface="Trebuchet MS"/>
              <a:cs typeface="Trebuchet MS"/>
            </a:endParaRPr>
          </a:p>
          <a:p>
            <a:pPr marL="12700" marR="5080">
              <a:lnSpc>
                <a:spcPct val="116599"/>
              </a:lnSpc>
              <a:spcBef>
                <a:spcPts val="1405"/>
              </a:spcBef>
            </a:pPr>
            <a:r>
              <a:rPr sz="2750" i="1" spc="60" dirty="0">
                <a:latin typeface="Trebuchet MS"/>
                <a:cs typeface="Trebuchet MS"/>
              </a:rPr>
              <a:t>D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65" dirty="0">
                <a:latin typeface="Trebuchet MS"/>
                <a:cs typeface="Trebuchet MS"/>
              </a:rPr>
              <a:t>c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280" dirty="0">
                <a:latin typeface="Trebuchet MS"/>
                <a:cs typeface="Trebuchet MS"/>
              </a:rPr>
              <a:t>l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10" dirty="0">
                <a:latin typeface="Trebuchet MS"/>
                <a:cs typeface="Trebuchet MS"/>
              </a:rPr>
              <a:t>f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95" dirty="0">
                <a:latin typeface="Trebuchet MS"/>
                <a:cs typeface="Trebuchet MS"/>
              </a:rPr>
              <a:t>m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145" dirty="0">
                <a:latin typeface="Trebuchet MS"/>
                <a:cs typeface="Trebuchet MS"/>
              </a:rPr>
              <a:t>s</a:t>
            </a:r>
            <a:r>
              <a:rPr sz="2750" i="1" spc="-210" dirty="0">
                <a:latin typeface="Trebuchet MS"/>
                <a:cs typeface="Trebuchet MS"/>
              </a:rPr>
              <a:t>f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300" dirty="0">
                <a:latin typeface="Trebuchet MS"/>
                <a:cs typeface="Trebuchet MS"/>
              </a:rPr>
              <a:t>m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95" dirty="0">
                <a:latin typeface="Trebuchet MS"/>
                <a:cs typeface="Trebuchet MS"/>
              </a:rPr>
              <a:t>m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90" dirty="0">
                <a:latin typeface="Trebuchet MS"/>
                <a:cs typeface="Trebuchet MS"/>
              </a:rPr>
              <a:t>p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145" dirty="0">
                <a:latin typeface="Trebuchet MS"/>
                <a:cs typeface="Trebuchet MS"/>
              </a:rPr>
              <a:t>s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120" dirty="0">
                <a:latin typeface="Trebuchet MS"/>
                <a:cs typeface="Trebuchet MS"/>
              </a:rPr>
              <a:t>s  </a:t>
            </a:r>
            <a:r>
              <a:rPr sz="2750" i="1" spc="-450" dirty="0">
                <a:latin typeface="Trebuchet MS"/>
                <a:cs typeface="Trebuchet MS"/>
              </a:rPr>
              <a:t>e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50" dirty="0">
                <a:latin typeface="Trebuchet MS"/>
                <a:cs typeface="Trebuchet MS"/>
              </a:rPr>
              <a:t>h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145" dirty="0">
                <a:latin typeface="Trebuchet MS"/>
                <a:cs typeface="Trebuchet MS"/>
              </a:rPr>
              <a:t>s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395" dirty="0">
                <a:latin typeface="Trebuchet MS"/>
                <a:cs typeface="Trebuchet MS"/>
              </a:rPr>
              <a:t>ó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40" dirty="0">
                <a:latin typeface="Trebuchet MS"/>
                <a:cs typeface="Trebuchet MS"/>
              </a:rPr>
              <a:t>u</a:t>
            </a:r>
            <a:r>
              <a:rPr sz="2750" i="1" spc="-145" dirty="0">
                <a:latin typeface="Trebuchet MS"/>
                <a:cs typeface="Trebuchet MS"/>
              </a:rPr>
              <a:t>s</a:t>
            </a:r>
            <a:r>
              <a:rPr sz="2750" i="1" spc="-240" dirty="0">
                <a:latin typeface="Trebuchet MS"/>
                <a:cs typeface="Trebuchet MS"/>
              </a:rPr>
              <a:t>u</a:t>
            </a:r>
            <a:r>
              <a:rPr sz="2750" i="1" spc="-245" dirty="0">
                <a:latin typeface="Trebuchet MS"/>
                <a:cs typeface="Trebuchet MS"/>
              </a:rPr>
              <a:t>á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90" dirty="0">
                <a:latin typeface="Trebuchet MS"/>
                <a:cs typeface="Trebuchet MS"/>
              </a:rPr>
              <a:t>p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240" dirty="0">
                <a:latin typeface="Trebuchet MS"/>
                <a:cs typeface="Trebuchet MS"/>
              </a:rPr>
              <a:t>a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90" dirty="0">
                <a:latin typeface="Trebuchet MS"/>
                <a:cs typeface="Trebuchet MS"/>
              </a:rPr>
              <a:t>p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290" dirty="0">
                <a:latin typeface="Trebuchet MS"/>
                <a:cs typeface="Trebuchet MS"/>
              </a:rPr>
              <a:t>p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265" dirty="0">
                <a:latin typeface="Trebuchet MS"/>
                <a:cs typeface="Trebuchet MS"/>
              </a:rPr>
              <a:t>c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0" dirty="0">
                <a:latin typeface="Trebuchet MS"/>
                <a:cs typeface="Trebuchet MS"/>
              </a:rPr>
              <a:t>r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40" dirty="0">
                <a:latin typeface="Trebuchet MS"/>
                <a:cs typeface="Trebuchet MS"/>
              </a:rPr>
              <a:t>u</a:t>
            </a:r>
            <a:r>
              <a:rPr sz="2750" i="1" spc="-300" dirty="0">
                <a:latin typeface="Trebuchet MS"/>
                <a:cs typeface="Trebuchet MS"/>
              </a:rPr>
              <a:t>m</a:t>
            </a:r>
            <a:r>
              <a:rPr sz="2750" i="1" spc="-175" dirty="0">
                <a:latin typeface="Trebuchet MS"/>
                <a:cs typeface="Trebuchet MS"/>
              </a:rPr>
              <a:t>a  </a:t>
            </a:r>
            <a:r>
              <a:rPr sz="2750" i="1" spc="-290" dirty="0">
                <a:latin typeface="Trebuchet MS"/>
                <a:cs typeface="Trebuchet MS"/>
              </a:rPr>
              <a:t>compreensão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195" dirty="0">
                <a:latin typeface="Trebuchet MS"/>
                <a:cs typeface="Trebuchet MS"/>
              </a:rPr>
              <a:t>mais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29" dirty="0">
                <a:latin typeface="Trebuchet MS"/>
                <a:cs typeface="Trebuchet MS"/>
              </a:rPr>
              <a:t>aprofundada</a:t>
            </a:r>
            <a:r>
              <a:rPr sz="2750" i="1" spc="-50" dirty="0">
                <a:latin typeface="Trebuchet MS"/>
                <a:cs typeface="Trebuchet MS"/>
              </a:rPr>
              <a:t> </a:t>
            </a:r>
            <a:r>
              <a:rPr sz="2750" i="1" spc="-295" dirty="0">
                <a:latin typeface="Trebuchet MS"/>
                <a:cs typeface="Trebuchet MS"/>
              </a:rPr>
              <a:t>do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70" dirty="0">
                <a:latin typeface="Trebuchet MS"/>
                <a:cs typeface="Trebuchet MS"/>
              </a:rPr>
              <a:t>publico-alvo.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95414" y="4307662"/>
            <a:ext cx="4392930" cy="1951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48665">
              <a:lnSpc>
                <a:spcPts val="4305"/>
              </a:lnSpc>
              <a:spcBef>
                <a:spcPts val="95"/>
              </a:spcBef>
            </a:pPr>
            <a:r>
              <a:rPr sz="3700" spc="-775" dirty="0">
                <a:latin typeface="Trebuchet MS"/>
                <a:cs typeface="Trebuchet MS"/>
              </a:rPr>
              <a:t>F</a:t>
            </a:r>
            <a:r>
              <a:rPr sz="3700" spc="-335" dirty="0">
                <a:latin typeface="Trebuchet MS"/>
                <a:cs typeface="Trebuchet MS"/>
              </a:rPr>
              <a:t>i</a:t>
            </a:r>
            <a:r>
              <a:rPr sz="3700" spc="-260" dirty="0">
                <a:latin typeface="Trebuchet MS"/>
                <a:cs typeface="Trebuchet MS"/>
              </a:rPr>
              <a:t>r</a:t>
            </a:r>
            <a:r>
              <a:rPr sz="3700" spc="-245" dirty="0">
                <a:latin typeface="Trebuchet MS"/>
                <a:cs typeface="Trebuchet MS"/>
              </a:rPr>
              <a:t>s</a:t>
            </a:r>
            <a:r>
              <a:rPr sz="3700" spc="-114" dirty="0">
                <a:latin typeface="Trebuchet MS"/>
                <a:cs typeface="Trebuchet MS"/>
              </a:rPr>
              <a:t>t</a:t>
            </a:r>
            <a:r>
              <a:rPr sz="3700" spc="-425" dirty="0">
                <a:latin typeface="Trebuchet MS"/>
                <a:cs typeface="Trebuchet MS"/>
              </a:rPr>
              <a:t> </a:t>
            </a:r>
            <a:r>
              <a:rPr sz="3700" spc="-260" dirty="0">
                <a:latin typeface="Trebuchet MS"/>
                <a:cs typeface="Trebuchet MS"/>
              </a:rPr>
              <a:t>r</a:t>
            </a:r>
            <a:r>
              <a:rPr sz="3700" spc="-555" dirty="0">
                <a:latin typeface="Trebuchet MS"/>
                <a:cs typeface="Trebuchet MS"/>
              </a:rPr>
              <a:t>e</a:t>
            </a:r>
            <a:r>
              <a:rPr sz="3700" spc="-415" dirty="0">
                <a:latin typeface="Trebuchet MS"/>
                <a:cs typeface="Trebuchet MS"/>
              </a:rPr>
              <a:t>v</a:t>
            </a:r>
            <a:r>
              <a:rPr sz="3700" spc="-335" dirty="0">
                <a:latin typeface="Trebuchet MS"/>
                <a:cs typeface="Trebuchet MS"/>
              </a:rPr>
              <a:t>i</a:t>
            </a:r>
            <a:r>
              <a:rPr sz="3700" spc="-555" dirty="0">
                <a:latin typeface="Trebuchet MS"/>
                <a:cs typeface="Trebuchet MS"/>
              </a:rPr>
              <a:t>e</a:t>
            </a:r>
            <a:r>
              <a:rPr sz="3700" spc="-910" dirty="0">
                <a:latin typeface="Trebuchet MS"/>
                <a:cs typeface="Trebuchet MS"/>
              </a:rPr>
              <a:t>w</a:t>
            </a:r>
            <a:endParaRPr sz="3700">
              <a:latin typeface="Trebuchet MS"/>
              <a:cs typeface="Trebuchet MS"/>
            </a:endParaRPr>
          </a:p>
          <a:p>
            <a:pPr marL="12700">
              <a:lnSpc>
                <a:spcPts val="3165"/>
              </a:lnSpc>
            </a:pPr>
            <a:r>
              <a:rPr sz="2750" i="1" spc="715" dirty="0">
                <a:latin typeface="Trebuchet MS"/>
                <a:cs typeface="Trebuchet MS"/>
              </a:rPr>
              <a:t>I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210" dirty="0">
                <a:latin typeface="Trebuchet MS"/>
                <a:cs typeface="Trebuchet MS"/>
              </a:rPr>
              <a:t>f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265" dirty="0">
                <a:latin typeface="Trebuchet MS"/>
                <a:cs typeface="Trebuchet MS"/>
              </a:rPr>
              <a:t>c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0" dirty="0">
                <a:latin typeface="Trebuchet MS"/>
                <a:cs typeface="Trebuchet MS"/>
              </a:rPr>
              <a:t>r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54" dirty="0">
                <a:latin typeface="Trebuchet MS"/>
                <a:cs typeface="Trebuchet MS"/>
              </a:rPr>
              <a:t>q</a:t>
            </a:r>
            <a:r>
              <a:rPr sz="2750" i="1" spc="-240" dirty="0">
                <a:latin typeface="Trebuchet MS"/>
                <a:cs typeface="Trebuchet MS"/>
              </a:rPr>
              <a:t>u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145" dirty="0">
                <a:latin typeface="Trebuchet MS"/>
                <a:cs typeface="Trebuchet MS"/>
              </a:rPr>
              <a:t>s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390" dirty="0">
                <a:latin typeface="Trebuchet MS"/>
                <a:cs typeface="Trebuchet MS"/>
              </a:rPr>
              <a:t>o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145" dirty="0">
                <a:latin typeface="Trebuchet MS"/>
                <a:cs typeface="Trebuchet MS"/>
              </a:rPr>
              <a:t>s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145" dirty="0">
                <a:latin typeface="Trebuchet MS"/>
                <a:cs typeface="Trebuchet MS"/>
              </a:rPr>
              <a:t>s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300" dirty="0">
                <a:latin typeface="Trebuchet MS"/>
                <a:cs typeface="Trebuchet MS"/>
              </a:rPr>
              <a:t>m</a:t>
            </a:r>
            <a:r>
              <a:rPr sz="2750" i="1" spc="-240" dirty="0">
                <a:latin typeface="Trebuchet MS"/>
                <a:cs typeface="Trebuchet MS"/>
              </a:rPr>
              <a:t>a</a:t>
            </a:r>
            <a:endParaRPr sz="2750">
              <a:latin typeface="Trebuchet MS"/>
              <a:cs typeface="Trebuchet MS"/>
            </a:endParaRPr>
          </a:p>
          <a:p>
            <a:pPr marL="12700" marR="85725">
              <a:lnSpc>
                <a:spcPct val="116599"/>
              </a:lnSpc>
            </a:pPr>
            <a:r>
              <a:rPr sz="2750" i="1" spc="-290" dirty="0">
                <a:latin typeface="Trebuchet MS"/>
                <a:cs typeface="Trebuchet MS"/>
              </a:rPr>
              <a:t>p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5" dirty="0">
                <a:latin typeface="Trebuchet MS"/>
                <a:cs typeface="Trebuchet MS"/>
              </a:rPr>
              <a:t>r</a:t>
            </a:r>
            <a:r>
              <a:rPr sz="2750" i="1" spc="-240" dirty="0">
                <a:latin typeface="Trebuchet MS"/>
                <a:cs typeface="Trebuchet MS"/>
              </a:rPr>
              <a:t>a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0" dirty="0">
                <a:latin typeface="Trebuchet MS"/>
                <a:cs typeface="Trebuchet MS"/>
              </a:rPr>
              <a:t>r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80" dirty="0">
                <a:latin typeface="Trebuchet MS"/>
                <a:cs typeface="Trebuchet MS"/>
              </a:rPr>
              <a:t>x</a:t>
            </a:r>
            <a:r>
              <a:rPr sz="2750" i="1" spc="-290" dirty="0">
                <a:latin typeface="Trebuchet MS"/>
                <a:cs typeface="Trebuchet MS"/>
              </a:rPr>
              <a:t>p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65" dirty="0">
                <a:latin typeface="Trebuchet MS"/>
                <a:cs typeface="Trebuchet MS"/>
              </a:rPr>
              <a:t>c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170" dirty="0">
                <a:latin typeface="Trebuchet MS"/>
                <a:cs typeface="Trebuchet MS"/>
              </a:rPr>
              <a:t>v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120" dirty="0">
                <a:latin typeface="Trebuchet MS"/>
                <a:cs typeface="Trebuchet MS"/>
              </a:rPr>
              <a:t>s  </a:t>
            </a:r>
            <a:r>
              <a:rPr sz="2750" i="1" spc="-190" dirty="0">
                <a:latin typeface="Trebuchet MS"/>
                <a:cs typeface="Trebuchet MS"/>
              </a:rPr>
              <a:t>usuários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09199" y="7110313"/>
            <a:ext cx="5558790" cy="3050540"/>
          </a:xfrm>
          <a:prstGeom prst="rect">
            <a:avLst/>
          </a:prstGeom>
        </p:spPr>
        <p:txBody>
          <a:bodyPr vert="horz" wrap="square" lIns="0" tIns="339090" rIns="0" bIns="0" rtlCol="0">
            <a:spAutoFit/>
          </a:bodyPr>
          <a:lstStyle/>
          <a:p>
            <a:pPr marL="1771650">
              <a:lnSpc>
                <a:spcPct val="100000"/>
              </a:lnSpc>
              <a:spcBef>
                <a:spcPts val="2670"/>
              </a:spcBef>
            </a:pPr>
            <a:r>
              <a:rPr sz="3700" spc="-775" dirty="0">
                <a:latin typeface="Trebuchet MS"/>
                <a:cs typeface="Trebuchet MS"/>
              </a:rPr>
              <a:t>F</a:t>
            </a:r>
            <a:r>
              <a:rPr sz="3700" spc="-335" dirty="0">
                <a:latin typeface="Trebuchet MS"/>
                <a:cs typeface="Trebuchet MS"/>
              </a:rPr>
              <a:t>i</a:t>
            </a:r>
            <a:r>
              <a:rPr sz="3700" spc="-585" dirty="0">
                <a:latin typeface="Trebuchet MS"/>
                <a:cs typeface="Trebuchet MS"/>
              </a:rPr>
              <a:t>n</a:t>
            </a:r>
            <a:r>
              <a:rPr sz="3700" spc="-740" dirty="0">
                <a:latin typeface="Trebuchet MS"/>
                <a:cs typeface="Trebuchet MS"/>
              </a:rPr>
              <a:t>a</a:t>
            </a:r>
            <a:r>
              <a:rPr sz="3700" spc="-430" dirty="0">
                <a:latin typeface="Trebuchet MS"/>
                <a:cs typeface="Trebuchet MS"/>
              </a:rPr>
              <a:t>l</a:t>
            </a:r>
            <a:r>
              <a:rPr sz="3700" spc="-425" dirty="0">
                <a:latin typeface="Trebuchet MS"/>
                <a:cs typeface="Trebuchet MS"/>
              </a:rPr>
              <a:t> </a:t>
            </a:r>
            <a:r>
              <a:rPr sz="3700" spc="-260" dirty="0">
                <a:latin typeface="Trebuchet MS"/>
                <a:cs typeface="Trebuchet MS"/>
              </a:rPr>
              <a:t>r</a:t>
            </a:r>
            <a:r>
              <a:rPr sz="3700" spc="-555" dirty="0">
                <a:latin typeface="Trebuchet MS"/>
                <a:cs typeface="Trebuchet MS"/>
              </a:rPr>
              <a:t>e</a:t>
            </a:r>
            <a:r>
              <a:rPr sz="3700" spc="-415" dirty="0">
                <a:latin typeface="Trebuchet MS"/>
                <a:cs typeface="Trebuchet MS"/>
              </a:rPr>
              <a:t>v</a:t>
            </a:r>
            <a:r>
              <a:rPr sz="3700" spc="-335" dirty="0">
                <a:latin typeface="Trebuchet MS"/>
                <a:cs typeface="Trebuchet MS"/>
              </a:rPr>
              <a:t>i</a:t>
            </a:r>
            <a:r>
              <a:rPr sz="3700" spc="-555" dirty="0">
                <a:latin typeface="Trebuchet MS"/>
                <a:cs typeface="Trebuchet MS"/>
              </a:rPr>
              <a:t>e</a:t>
            </a:r>
            <a:r>
              <a:rPr sz="3700" spc="-910" dirty="0">
                <a:latin typeface="Trebuchet MS"/>
                <a:cs typeface="Trebuchet MS"/>
              </a:rPr>
              <a:t>w</a:t>
            </a:r>
            <a:endParaRPr sz="3700">
              <a:latin typeface="Trebuchet MS"/>
              <a:cs typeface="Trebuchet MS"/>
            </a:endParaRPr>
          </a:p>
          <a:p>
            <a:pPr marL="12700" marR="115570">
              <a:lnSpc>
                <a:spcPct val="116599"/>
              </a:lnSpc>
              <a:spcBef>
                <a:spcPts val="1405"/>
              </a:spcBef>
              <a:buChar char="&gt;"/>
              <a:tabLst>
                <a:tab pos="200025" algn="l"/>
              </a:tabLst>
            </a:pPr>
            <a:r>
              <a:rPr sz="2750" i="1" spc="-55" dirty="0">
                <a:latin typeface="Trebuchet MS"/>
                <a:cs typeface="Trebuchet MS"/>
              </a:rPr>
              <a:t>R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54" dirty="0">
                <a:latin typeface="Trebuchet MS"/>
                <a:cs typeface="Trebuchet MS"/>
              </a:rPr>
              <a:t>q</a:t>
            </a:r>
            <a:r>
              <a:rPr sz="2750" i="1" spc="-240" dirty="0">
                <a:latin typeface="Trebuchet MS"/>
                <a:cs typeface="Trebuchet MS"/>
              </a:rPr>
              <a:t>u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145" dirty="0">
                <a:latin typeface="Trebuchet MS"/>
                <a:cs typeface="Trebuchet MS"/>
              </a:rPr>
              <a:t>s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170" dirty="0">
                <a:latin typeface="Trebuchet MS"/>
                <a:cs typeface="Trebuchet MS"/>
              </a:rPr>
              <a:t>F</a:t>
            </a:r>
            <a:r>
              <a:rPr sz="2750" i="1" spc="-240" dirty="0">
                <a:latin typeface="Trebuchet MS"/>
                <a:cs typeface="Trebuchet MS"/>
              </a:rPr>
              <a:t>u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265" dirty="0">
                <a:latin typeface="Trebuchet MS"/>
                <a:cs typeface="Trebuchet MS"/>
              </a:rPr>
              <a:t>c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395" dirty="0">
                <a:latin typeface="Trebuchet MS"/>
                <a:cs typeface="Trebuchet MS"/>
              </a:rPr>
              <a:t>o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370" dirty="0">
                <a:latin typeface="Trebuchet MS"/>
                <a:cs typeface="Trebuchet MS"/>
              </a:rPr>
              <a:t>(</a:t>
            </a:r>
            <a:r>
              <a:rPr sz="2750" i="1" spc="-155" dirty="0">
                <a:latin typeface="Trebuchet MS"/>
                <a:cs typeface="Trebuchet MS"/>
              </a:rPr>
              <a:t>A</a:t>
            </a:r>
            <a:r>
              <a:rPr sz="2750" i="1" spc="30" dirty="0">
                <a:latin typeface="Trebuchet MS"/>
                <a:cs typeface="Trebuchet MS"/>
              </a:rPr>
              <a:t>P</a:t>
            </a:r>
            <a:r>
              <a:rPr sz="2750" i="1" spc="715" dirty="0">
                <a:latin typeface="Trebuchet MS"/>
                <a:cs typeface="Trebuchet MS"/>
              </a:rPr>
              <a:t>I</a:t>
            </a:r>
            <a:r>
              <a:rPr sz="2750" i="1" spc="-459" dirty="0">
                <a:latin typeface="Trebuchet MS"/>
                <a:cs typeface="Trebuchet MS"/>
              </a:rPr>
              <a:t>,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430" dirty="0">
                <a:latin typeface="Trebuchet MS"/>
                <a:cs typeface="Trebuchet MS"/>
              </a:rPr>
              <a:t>T</a:t>
            </a:r>
            <a:r>
              <a:rPr sz="2750" i="1" spc="-250" dirty="0">
                <a:latin typeface="Trebuchet MS"/>
                <a:cs typeface="Trebuchet MS"/>
              </a:rPr>
              <a:t>h</a:t>
            </a:r>
            <a:r>
              <a:rPr sz="2750" i="1" spc="-240" dirty="0">
                <a:latin typeface="Trebuchet MS"/>
                <a:cs typeface="Trebuchet MS"/>
              </a:rPr>
              <a:t>u</a:t>
            </a:r>
            <a:r>
              <a:rPr sz="2750" i="1" spc="-300" dirty="0">
                <a:latin typeface="Trebuchet MS"/>
                <a:cs typeface="Trebuchet MS"/>
              </a:rPr>
              <a:t>m</a:t>
            </a:r>
            <a:r>
              <a:rPr sz="2750" i="1" spc="-390" dirty="0">
                <a:latin typeface="Trebuchet MS"/>
                <a:cs typeface="Trebuchet MS"/>
              </a:rPr>
              <a:t>b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90" dirty="0">
                <a:latin typeface="Trebuchet MS"/>
                <a:cs typeface="Trebuchet MS"/>
              </a:rPr>
              <a:t>i</a:t>
            </a:r>
            <a:r>
              <a:rPr sz="2750" i="1" spc="-280" dirty="0">
                <a:latin typeface="Trebuchet MS"/>
                <a:cs typeface="Trebuchet MS"/>
              </a:rPr>
              <a:t>l</a:t>
            </a:r>
            <a:r>
              <a:rPr sz="2750" i="1" spc="-405" dirty="0">
                <a:latin typeface="Trebuchet MS"/>
                <a:cs typeface="Trebuchet MS"/>
              </a:rPr>
              <a:t>,  </a:t>
            </a:r>
            <a:r>
              <a:rPr sz="2750" i="1" spc="30" dirty="0">
                <a:latin typeface="Trebuchet MS"/>
                <a:cs typeface="Trebuchet MS"/>
              </a:rPr>
              <a:t>P</a:t>
            </a:r>
            <a:r>
              <a:rPr sz="2750" i="1" spc="-280" dirty="0">
                <a:latin typeface="Trebuchet MS"/>
                <a:cs typeface="Trebuchet MS"/>
              </a:rPr>
              <a:t>l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390" dirty="0">
                <a:latin typeface="Trebuchet MS"/>
                <a:cs typeface="Trebuchet MS"/>
              </a:rPr>
              <a:t>o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450" dirty="0">
                <a:latin typeface="Trebuchet MS"/>
                <a:cs typeface="Trebuchet MS"/>
              </a:rPr>
              <a:t>e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145" dirty="0">
                <a:latin typeface="Trebuchet MS"/>
                <a:cs typeface="Trebuchet MS"/>
              </a:rPr>
              <a:t>s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140" dirty="0">
                <a:latin typeface="Trebuchet MS"/>
                <a:cs typeface="Trebuchet MS"/>
              </a:rPr>
              <a:t>s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45" dirty="0">
                <a:latin typeface="Trebuchet MS"/>
                <a:cs typeface="Trebuchet MS"/>
              </a:rPr>
              <a:t>Q</a:t>
            </a:r>
            <a:r>
              <a:rPr sz="2750" i="1" spc="-155" dirty="0">
                <a:latin typeface="Trebuchet MS"/>
                <a:cs typeface="Trebuchet MS"/>
              </a:rPr>
              <a:t>A</a:t>
            </a:r>
            <a:r>
              <a:rPr sz="2750" i="1" spc="-420" dirty="0">
                <a:latin typeface="Trebuchet MS"/>
                <a:cs typeface="Trebuchet MS"/>
              </a:rPr>
              <a:t>.</a:t>
            </a: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750" i="1" spc="-270" dirty="0">
                <a:latin typeface="Trebuchet MS"/>
                <a:cs typeface="Trebuchet MS"/>
              </a:rPr>
              <a:t>&gt;Requisitos</a:t>
            </a:r>
            <a:r>
              <a:rPr sz="2750" i="1" spc="-50" dirty="0">
                <a:latin typeface="Trebuchet MS"/>
                <a:cs typeface="Trebuchet MS"/>
              </a:rPr>
              <a:t> </a:t>
            </a:r>
            <a:r>
              <a:rPr sz="2750" i="1" spc="-440" dirty="0">
                <a:latin typeface="Trebuchet MS"/>
                <a:cs typeface="Trebuchet MS"/>
              </a:rPr>
              <a:t>ffião</a:t>
            </a:r>
            <a:r>
              <a:rPr sz="2750" i="1" spc="-45" dirty="0">
                <a:latin typeface="Trebuchet MS"/>
                <a:cs typeface="Trebuchet MS"/>
              </a:rPr>
              <a:t> </a:t>
            </a:r>
            <a:r>
              <a:rPr sz="2750" i="1" spc="-215" dirty="0">
                <a:latin typeface="Trebuchet MS"/>
                <a:cs typeface="Trebuchet MS"/>
              </a:rPr>
              <a:t>funcionais</a:t>
            </a:r>
            <a:r>
              <a:rPr sz="2750" i="1" spc="-45" dirty="0">
                <a:latin typeface="Trebuchet MS"/>
                <a:cs typeface="Trebuchet MS"/>
              </a:rPr>
              <a:t> </a:t>
            </a:r>
            <a:r>
              <a:rPr sz="2750" i="1" spc="-305" dirty="0">
                <a:latin typeface="Trebuchet MS"/>
                <a:cs typeface="Trebuchet MS"/>
              </a:rPr>
              <a:t>(Repl.it,</a:t>
            </a:r>
            <a:r>
              <a:rPr sz="2750" i="1" spc="-45" dirty="0">
                <a:latin typeface="Trebuchet MS"/>
                <a:cs typeface="Trebuchet MS"/>
              </a:rPr>
              <a:t> </a:t>
            </a:r>
            <a:r>
              <a:rPr sz="2750" i="1" spc="-245" dirty="0">
                <a:latin typeface="Trebuchet MS"/>
                <a:cs typeface="Trebuchet MS"/>
              </a:rPr>
              <a:t>Github</a:t>
            </a:r>
            <a:endParaRPr sz="2750">
              <a:latin typeface="Trebuchet MS"/>
              <a:cs typeface="Trebuchet MS"/>
            </a:endParaRPr>
          </a:p>
          <a:p>
            <a:pPr marL="199390" indent="-187325">
              <a:lnSpc>
                <a:spcPct val="100000"/>
              </a:lnSpc>
              <a:spcBef>
                <a:spcPts val="550"/>
              </a:spcBef>
              <a:buChar char="&gt;"/>
              <a:tabLst>
                <a:tab pos="200025" algn="l"/>
              </a:tabLst>
            </a:pPr>
            <a:r>
              <a:rPr sz="2750" i="1" spc="-30" dirty="0">
                <a:latin typeface="Trebuchet MS"/>
                <a:cs typeface="Trebuchet MS"/>
              </a:rPr>
              <a:t>E</a:t>
            </a:r>
            <a:r>
              <a:rPr sz="2750" i="1" spc="-295" dirty="0">
                <a:latin typeface="Trebuchet MS"/>
                <a:cs typeface="Trebuchet MS"/>
              </a:rPr>
              <a:t>m</a:t>
            </a:r>
            <a:r>
              <a:rPr sz="2750" i="1" spc="-55" dirty="0">
                <a:latin typeface="Trebuchet MS"/>
                <a:cs typeface="Trebuchet MS"/>
              </a:rPr>
              <a:t> 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200" dirty="0">
                <a:latin typeface="Trebuchet MS"/>
                <a:cs typeface="Trebuchet MS"/>
              </a:rPr>
              <a:t>d</a:t>
            </a:r>
            <a:r>
              <a:rPr sz="2750" i="1" spc="-245" dirty="0">
                <a:latin typeface="Trebuchet MS"/>
                <a:cs typeface="Trebuchet MS"/>
              </a:rPr>
              <a:t>a</a:t>
            </a:r>
            <a:r>
              <a:rPr sz="2750" i="1" spc="-300" dirty="0">
                <a:latin typeface="Trebuchet MS"/>
                <a:cs typeface="Trebuchet MS"/>
              </a:rPr>
              <a:t>m</a:t>
            </a:r>
            <a:r>
              <a:rPr sz="2750" i="1" spc="-455" dirty="0">
                <a:latin typeface="Trebuchet MS"/>
                <a:cs typeface="Trebuchet MS"/>
              </a:rPr>
              <a:t>e</a:t>
            </a:r>
            <a:r>
              <a:rPr sz="2750" i="1" spc="-229" dirty="0">
                <a:latin typeface="Trebuchet MS"/>
                <a:cs typeface="Trebuchet MS"/>
              </a:rPr>
              <a:t>n</a:t>
            </a:r>
            <a:r>
              <a:rPr sz="2750" i="1" spc="-325" dirty="0">
                <a:latin typeface="Trebuchet MS"/>
                <a:cs typeface="Trebuchet MS"/>
              </a:rPr>
              <a:t>t</a:t>
            </a:r>
            <a:r>
              <a:rPr sz="2750" i="1" spc="-390" dirty="0">
                <a:latin typeface="Trebuchet MS"/>
                <a:cs typeface="Trebuchet MS"/>
              </a:rPr>
              <a:t>o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2320" y="703764"/>
            <a:ext cx="1675764" cy="2893695"/>
          </a:xfrm>
          <a:custGeom>
            <a:avLst/>
            <a:gdLst/>
            <a:ahLst/>
            <a:cxnLst/>
            <a:rect l="l" t="t" r="r" b="b"/>
            <a:pathLst>
              <a:path w="1675765" h="2893695">
                <a:moveTo>
                  <a:pt x="1102675" y="847029"/>
                </a:moveTo>
                <a:lnTo>
                  <a:pt x="1095565" y="1074250"/>
                </a:lnTo>
                <a:lnTo>
                  <a:pt x="1084519" y="1021184"/>
                </a:lnTo>
                <a:lnTo>
                  <a:pt x="1073566" y="965155"/>
                </a:lnTo>
                <a:lnTo>
                  <a:pt x="1062137" y="924342"/>
                </a:lnTo>
                <a:lnTo>
                  <a:pt x="1037973" y="884430"/>
                </a:lnTo>
                <a:lnTo>
                  <a:pt x="1013764" y="845980"/>
                </a:lnTo>
                <a:lnTo>
                  <a:pt x="989504" y="809152"/>
                </a:lnTo>
                <a:lnTo>
                  <a:pt x="952494" y="773713"/>
                </a:lnTo>
                <a:lnTo>
                  <a:pt x="915423" y="740222"/>
                </a:lnTo>
                <a:lnTo>
                  <a:pt x="865593" y="708444"/>
                </a:lnTo>
                <a:lnTo>
                  <a:pt x="852321" y="726532"/>
                </a:lnTo>
                <a:lnTo>
                  <a:pt x="826368" y="743789"/>
                </a:lnTo>
                <a:lnTo>
                  <a:pt x="813123" y="761008"/>
                </a:lnTo>
                <a:lnTo>
                  <a:pt x="787198" y="777394"/>
                </a:lnTo>
                <a:lnTo>
                  <a:pt x="748150" y="807112"/>
                </a:lnTo>
                <a:lnTo>
                  <a:pt x="709178" y="834363"/>
                </a:lnTo>
                <a:lnTo>
                  <a:pt x="670289" y="858989"/>
                </a:lnTo>
                <a:lnTo>
                  <a:pt x="618793" y="880434"/>
                </a:lnTo>
                <a:lnTo>
                  <a:pt x="580083" y="899335"/>
                </a:lnTo>
                <a:lnTo>
                  <a:pt x="528776" y="914739"/>
                </a:lnTo>
                <a:lnTo>
                  <a:pt x="490265" y="927282"/>
                </a:lnTo>
                <a:lnTo>
                  <a:pt x="439167" y="936012"/>
                </a:lnTo>
                <a:lnTo>
                  <a:pt x="388181" y="941169"/>
                </a:lnTo>
                <a:lnTo>
                  <a:pt x="350005" y="942990"/>
                </a:lnTo>
                <a:lnTo>
                  <a:pt x="299257" y="940524"/>
                </a:lnTo>
                <a:lnTo>
                  <a:pt x="261330" y="934407"/>
                </a:lnTo>
                <a:lnTo>
                  <a:pt x="223535" y="924083"/>
                </a:lnTo>
                <a:lnTo>
                  <a:pt x="173182" y="908998"/>
                </a:lnTo>
                <a:lnTo>
                  <a:pt x="135664" y="889787"/>
                </a:lnTo>
                <a:lnTo>
                  <a:pt x="98293" y="865896"/>
                </a:lnTo>
                <a:lnTo>
                  <a:pt x="61073" y="837165"/>
                </a:lnTo>
                <a:lnTo>
                  <a:pt x="36704" y="803835"/>
                </a:lnTo>
                <a:lnTo>
                  <a:pt x="12002" y="781121"/>
                </a:lnTo>
                <a:lnTo>
                  <a:pt x="0" y="758640"/>
                </a:lnTo>
                <a:lnTo>
                  <a:pt x="2300" y="685131"/>
                </a:lnTo>
                <a:lnTo>
                  <a:pt x="15917" y="656023"/>
                </a:lnTo>
                <a:lnTo>
                  <a:pt x="29506" y="627786"/>
                </a:lnTo>
                <a:lnTo>
                  <a:pt x="55749" y="601250"/>
                </a:lnTo>
                <a:lnTo>
                  <a:pt x="68807" y="590009"/>
                </a:lnTo>
                <a:lnTo>
                  <a:pt x="64564" y="725621"/>
                </a:lnTo>
                <a:lnTo>
                  <a:pt x="76970" y="735215"/>
                </a:lnTo>
                <a:lnTo>
                  <a:pt x="76679" y="744522"/>
                </a:lnTo>
                <a:lnTo>
                  <a:pt x="89076" y="754388"/>
                </a:lnTo>
                <a:lnTo>
                  <a:pt x="113484" y="786492"/>
                </a:lnTo>
                <a:lnTo>
                  <a:pt x="150765" y="813258"/>
                </a:lnTo>
                <a:lnTo>
                  <a:pt x="188218" y="834525"/>
                </a:lnTo>
                <a:lnTo>
                  <a:pt x="225836" y="850526"/>
                </a:lnTo>
                <a:lnTo>
                  <a:pt x="276305" y="861891"/>
                </a:lnTo>
                <a:lnTo>
                  <a:pt x="314231" y="868060"/>
                </a:lnTo>
                <a:lnTo>
                  <a:pt x="352300" y="869663"/>
                </a:lnTo>
                <a:lnTo>
                  <a:pt x="403197" y="867332"/>
                </a:lnTo>
                <a:lnTo>
                  <a:pt x="441530" y="860506"/>
                </a:lnTo>
                <a:lnTo>
                  <a:pt x="492677" y="850212"/>
                </a:lnTo>
                <a:lnTo>
                  <a:pt x="531243" y="835890"/>
                </a:lnTo>
                <a:lnTo>
                  <a:pt x="582610" y="818568"/>
                </a:lnTo>
                <a:lnTo>
                  <a:pt x="621382" y="797685"/>
                </a:lnTo>
                <a:lnTo>
                  <a:pt x="660246" y="773872"/>
                </a:lnTo>
                <a:lnTo>
                  <a:pt x="699194" y="747363"/>
                </a:lnTo>
                <a:lnTo>
                  <a:pt x="750913" y="718788"/>
                </a:lnTo>
                <a:lnTo>
                  <a:pt x="790240" y="680180"/>
                </a:lnTo>
                <a:lnTo>
                  <a:pt x="805958" y="583919"/>
                </a:lnTo>
                <a:lnTo>
                  <a:pt x="855930" y="611195"/>
                </a:lnTo>
                <a:lnTo>
                  <a:pt x="882515" y="573705"/>
                </a:lnTo>
                <a:lnTo>
                  <a:pt x="909147" y="534728"/>
                </a:lnTo>
                <a:lnTo>
                  <a:pt x="922483" y="514596"/>
                </a:lnTo>
                <a:lnTo>
                  <a:pt x="918110" y="654357"/>
                </a:lnTo>
                <a:lnTo>
                  <a:pt x="967943" y="686069"/>
                </a:lnTo>
                <a:lnTo>
                  <a:pt x="1005023" y="719247"/>
                </a:lnTo>
                <a:lnTo>
                  <a:pt x="1029356" y="753739"/>
                </a:lnTo>
                <a:lnTo>
                  <a:pt x="1066334" y="790192"/>
                </a:lnTo>
                <a:lnTo>
                  <a:pt x="1090574" y="827662"/>
                </a:lnTo>
                <a:lnTo>
                  <a:pt x="1102675" y="847029"/>
                </a:lnTo>
                <a:close/>
              </a:path>
              <a:path w="1675765" h="2893695">
                <a:moveTo>
                  <a:pt x="805958" y="583919"/>
                </a:moveTo>
                <a:lnTo>
                  <a:pt x="803376" y="666441"/>
                </a:lnTo>
                <a:lnTo>
                  <a:pt x="753358" y="640663"/>
                </a:lnTo>
                <a:lnTo>
                  <a:pt x="715954" y="617821"/>
                </a:lnTo>
                <a:lnTo>
                  <a:pt x="665771" y="597297"/>
                </a:lnTo>
                <a:lnTo>
                  <a:pt x="615498" y="579661"/>
                </a:lnTo>
                <a:lnTo>
                  <a:pt x="565129" y="565087"/>
                </a:lnTo>
                <a:lnTo>
                  <a:pt x="514659" y="553750"/>
                </a:lnTo>
                <a:lnTo>
                  <a:pt x="476776" y="546219"/>
                </a:lnTo>
                <a:lnTo>
                  <a:pt x="426087" y="541876"/>
                </a:lnTo>
                <a:lnTo>
                  <a:pt x="387975" y="541687"/>
                </a:lnTo>
                <a:lnTo>
                  <a:pt x="349739" y="545431"/>
                </a:lnTo>
                <a:lnTo>
                  <a:pt x="311354" y="553932"/>
                </a:lnTo>
                <a:lnTo>
                  <a:pt x="260020" y="570219"/>
                </a:lnTo>
                <a:lnTo>
                  <a:pt x="208465" y="593550"/>
                </a:lnTo>
                <a:lnTo>
                  <a:pt x="156725" y="622782"/>
                </a:lnTo>
                <a:lnTo>
                  <a:pt x="104837" y="656774"/>
                </a:lnTo>
                <a:lnTo>
                  <a:pt x="78524" y="685557"/>
                </a:lnTo>
                <a:lnTo>
                  <a:pt x="78040" y="700998"/>
                </a:lnTo>
                <a:lnTo>
                  <a:pt x="64850" y="716477"/>
                </a:lnTo>
                <a:lnTo>
                  <a:pt x="68807" y="590009"/>
                </a:lnTo>
                <a:lnTo>
                  <a:pt x="146673" y="537959"/>
                </a:lnTo>
                <a:lnTo>
                  <a:pt x="198282" y="512899"/>
                </a:lnTo>
                <a:lnTo>
                  <a:pt x="249726" y="493108"/>
                </a:lnTo>
                <a:lnTo>
                  <a:pt x="300982" y="479342"/>
                </a:lnTo>
                <a:lnTo>
                  <a:pt x="326638" y="471563"/>
                </a:lnTo>
                <a:lnTo>
                  <a:pt x="377581" y="467780"/>
                </a:lnTo>
                <a:lnTo>
                  <a:pt x="415714" y="467318"/>
                </a:lnTo>
                <a:lnTo>
                  <a:pt x="466429" y="470834"/>
                </a:lnTo>
                <a:lnTo>
                  <a:pt x="517036" y="477796"/>
                </a:lnTo>
                <a:lnTo>
                  <a:pt x="567539" y="488068"/>
                </a:lnTo>
                <a:lnTo>
                  <a:pt x="617944" y="501514"/>
                </a:lnTo>
                <a:lnTo>
                  <a:pt x="668253" y="517998"/>
                </a:lnTo>
                <a:lnTo>
                  <a:pt x="718471" y="537383"/>
                </a:lnTo>
                <a:lnTo>
                  <a:pt x="755909" y="559138"/>
                </a:lnTo>
                <a:lnTo>
                  <a:pt x="805958" y="583919"/>
                </a:lnTo>
                <a:close/>
              </a:path>
              <a:path w="1675765" h="2893695">
                <a:moveTo>
                  <a:pt x="1437490" y="1516818"/>
                </a:moveTo>
                <a:lnTo>
                  <a:pt x="1431483" y="1708808"/>
                </a:lnTo>
                <a:lnTo>
                  <a:pt x="1420267" y="1661176"/>
                </a:lnTo>
                <a:lnTo>
                  <a:pt x="1408975" y="1615979"/>
                </a:lnTo>
                <a:lnTo>
                  <a:pt x="1384912" y="1572849"/>
                </a:lnTo>
                <a:lnTo>
                  <a:pt x="1360771" y="1532216"/>
                </a:lnTo>
                <a:lnTo>
                  <a:pt x="1323857" y="1493711"/>
                </a:lnTo>
                <a:lnTo>
                  <a:pt x="1286747" y="1461490"/>
                </a:lnTo>
                <a:lnTo>
                  <a:pt x="1249574" y="1431273"/>
                </a:lnTo>
                <a:lnTo>
                  <a:pt x="1199642" y="1402719"/>
                </a:lnTo>
                <a:lnTo>
                  <a:pt x="1162339" y="1376678"/>
                </a:lnTo>
                <a:lnTo>
                  <a:pt x="1112273" y="1352411"/>
                </a:lnTo>
                <a:lnTo>
                  <a:pt x="1085597" y="1392812"/>
                </a:lnTo>
                <a:lnTo>
                  <a:pt x="1059027" y="1429789"/>
                </a:lnTo>
                <a:lnTo>
                  <a:pt x="1019870" y="1462966"/>
                </a:lnTo>
                <a:lnTo>
                  <a:pt x="980819" y="1492767"/>
                </a:lnTo>
                <a:lnTo>
                  <a:pt x="941873" y="1519213"/>
                </a:lnTo>
                <a:lnTo>
                  <a:pt x="903031" y="1542329"/>
                </a:lnTo>
                <a:lnTo>
                  <a:pt x="851599" y="1561742"/>
                </a:lnTo>
                <a:lnTo>
                  <a:pt x="812963" y="1578269"/>
                </a:lnTo>
                <a:lnTo>
                  <a:pt x="761735" y="1591139"/>
                </a:lnTo>
                <a:lnTo>
                  <a:pt x="710609" y="1600774"/>
                </a:lnTo>
                <a:lnTo>
                  <a:pt x="672277" y="1607595"/>
                </a:lnTo>
                <a:lnTo>
                  <a:pt x="621351" y="1610831"/>
                </a:lnTo>
                <a:lnTo>
                  <a:pt x="570524" y="1610902"/>
                </a:lnTo>
                <a:lnTo>
                  <a:pt x="532489" y="1608231"/>
                </a:lnTo>
                <a:lnTo>
                  <a:pt x="481857" y="1602045"/>
                </a:lnTo>
                <a:lnTo>
                  <a:pt x="431407" y="1590078"/>
                </a:lnTo>
                <a:lnTo>
                  <a:pt x="381112" y="1573150"/>
                </a:lnTo>
                <a:lnTo>
                  <a:pt x="343659" y="1551862"/>
                </a:lnTo>
                <a:lnTo>
                  <a:pt x="306349" y="1526020"/>
                </a:lnTo>
                <a:lnTo>
                  <a:pt x="269175" y="1495829"/>
                </a:lnTo>
                <a:lnTo>
                  <a:pt x="244825" y="1461889"/>
                </a:lnTo>
                <a:lnTo>
                  <a:pt x="233291" y="1424404"/>
                </a:lnTo>
                <a:lnTo>
                  <a:pt x="221875" y="1383182"/>
                </a:lnTo>
                <a:lnTo>
                  <a:pt x="223603" y="1327950"/>
                </a:lnTo>
                <a:lnTo>
                  <a:pt x="237806" y="1280130"/>
                </a:lnTo>
                <a:lnTo>
                  <a:pt x="277175" y="1240172"/>
                </a:lnTo>
                <a:lnTo>
                  <a:pt x="303272" y="1218282"/>
                </a:lnTo>
                <a:lnTo>
                  <a:pt x="298365" y="1375126"/>
                </a:lnTo>
                <a:lnTo>
                  <a:pt x="309880" y="1413165"/>
                </a:lnTo>
                <a:lnTo>
                  <a:pt x="358817" y="1473510"/>
                </a:lnTo>
                <a:lnTo>
                  <a:pt x="396231" y="1496033"/>
                </a:lnTo>
                <a:lnTo>
                  <a:pt x="433835" y="1512466"/>
                </a:lnTo>
                <a:lnTo>
                  <a:pt x="471575" y="1524584"/>
                </a:lnTo>
                <a:lnTo>
                  <a:pt x="522143" y="1532784"/>
                </a:lnTo>
                <a:lnTo>
                  <a:pt x="572846" y="1536669"/>
                </a:lnTo>
                <a:lnTo>
                  <a:pt x="623685" y="1536240"/>
                </a:lnTo>
                <a:lnTo>
                  <a:pt x="674629" y="1532425"/>
                </a:lnTo>
                <a:lnTo>
                  <a:pt x="725684" y="1525072"/>
                </a:lnTo>
                <a:lnTo>
                  <a:pt x="764158" y="1513723"/>
                </a:lnTo>
                <a:lnTo>
                  <a:pt x="815440" y="1499115"/>
                </a:lnTo>
                <a:lnTo>
                  <a:pt x="854144" y="1480393"/>
                </a:lnTo>
                <a:lnTo>
                  <a:pt x="905661" y="1458292"/>
                </a:lnTo>
                <a:lnTo>
                  <a:pt x="944603" y="1431960"/>
                </a:lnTo>
                <a:lnTo>
                  <a:pt x="983668" y="1401734"/>
                </a:lnTo>
                <a:lnTo>
                  <a:pt x="1010162" y="1367158"/>
                </a:lnTo>
                <a:lnTo>
                  <a:pt x="1036782" y="1328569"/>
                </a:lnTo>
                <a:lnTo>
                  <a:pt x="1036909" y="1324510"/>
                </a:lnTo>
                <a:lnTo>
                  <a:pt x="1049675" y="1322587"/>
                </a:lnTo>
                <a:lnTo>
                  <a:pt x="1052072" y="1246002"/>
                </a:lnTo>
                <a:lnTo>
                  <a:pt x="1077186" y="1255527"/>
                </a:lnTo>
                <a:lnTo>
                  <a:pt x="1091167" y="1214791"/>
                </a:lnTo>
                <a:lnTo>
                  <a:pt x="1102675" y="847029"/>
                </a:lnTo>
                <a:lnTo>
                  <a:pt x="1114775" y="866395"/>
                </a:lnTo>
                <a:lnTo>
                  <a:pt x="1138940" y="906244"/>
                </a:lnTo>
                <a:lnTo>
                  <a:pt x="1150382" y="946660"/>
                </a:lnTo>
                <a:lnTo>
                  <a:pt x="1139748" y="1286511"/>
                </a:lnTo>
                <a:lnTo>
                  <a:pt x="1189873" y="1308881"/>
                </a:lnTo>
                <a:lnTo>
                  <a:pt x="1227255" y="1332401"/>
                </a:lnTo>
                <a:lnTo>
                  <a:pt x="1264590" y="1357467"/>
                </a:lnTo>
                <a:lnTo>
                  <a:pt x="1314569" y="1384477"/>
                </a:lnTo>
                <a:lnTo>
                  <a:pt x="1339113" y="1412239"/>
                </a:lnTo>
                <a:lnTo>
                  <a:pt x="1376302" y="1441945"/>
                </a:lnTo>
                <a:lnTo>
                  <a:pt x="1413275" y="1478571"/>
                </a:lnTo>
                <a:lnTo>
                  <a:pt x="1437490" y="1516818"/>
                </a:lnTo>
                <a:close/>
              </a:path>
              <a:path w="1675765" h="2893695">
                <a:moveTo>
                  <a:pt x="1052072" y="1246002"/>
                </a:moveTo>
                <a:lnTo>
                  <a:pt x="1049675" y="1322587"/>
                </a:lnTo>
                <a:lnTo>
                  <a:pt x="999402" y="1304956"/>
                </a:lnTo>
                <a:lnTo>
                  <a:pt x="949074" y="1289069"/>
                </a:lnTo>
                <a:lnTo>
                  <a:pt x="898691" y="1274969"/>
                </a:lnTo>
                <a:lnTo>
                  <a:pt x="848250" y="1262694"/>
                </a:lnTo>
                <a:lnTo>
                  <a:pt x="797751" y="1252286"/>
                </a:lnTo>
                <a:lnTo>
                  <a:pt x="759886" y="1244182"/>
                </a:lnTo>
                <a:lnTo>
                  <a:pt x="709266" y="1237629"/>
                </a:lnTo>
                <a:lnTo>
                  <a:pt x="645918" y="1231759"/>
                </a:lnTo>
                <a:lnTo>
                  <a:pt x="595163" y="1229543"/>
                </a:lnTo>
                <a:lnTo>
                  <a:pt x="531608" y="1230318"/>
                </a:lnTo>
                <a:lnTo>
                  <a:pt x="480636" y="1235011"/>
                </a:lnTo>
                <a:lnTo>
                  <a:pt x="429550" y="1243356"/>
                </a:lnTo>
                <a:lnTo>
                  <a:pt x="391039" y="1255882"/>
                </a:lnTo>
                <a:lnTo>
                  <a:pt x="352406" y="1272323"/>
                </a:lnTo>
                <a:lnTo>
                  <a:pt x="312957" y="1314846"/>
                </a:lnTo>
                <a:lnTo>
                  <a:pt x="299383" y="1342585"/>
                </a:lnTo>
                <a:lnTo>
                  <a:pt x="303272" y="1218282"/>
                </a:lnTo>
                <a:lnTo>
                  <a:pt x="354960" y="1190721"/>
                </a:lnTo>
                <a:lnTo>
                  <a:pt x="393501" y="1177198"/>
                </a:lnTo>
                <a:lnTo>
                  <a:pt x="444640" y="1167157"/>
                </a:lnTo>
                <a:lnTo>
                  <a:pt x="495683" y="1160195"/>
                </a:lnTo>
                <a:lnTo>
                  <a:pt x="546630" y="1156305"/>
                </a:lnTo>
                <a:lnTo>
                  <a:pt x="597480" y="1155480"/>
                </a:lnTo>
                <a:lnTo>
                  <a:pt x="660929" y="1158110"/>
                </a:lnTo>
                <a:lnTo>
                  <a:pt x="711589" y="1163395"/>
                </a:lnTo>
                <a:lnTo>
                  <a:pt x="762197" y="1170302"/>
                </a:lnTo>
                <a:lnTo>
                  <a:pt x="825433" y="1179756"/>
                </a:lnTo>
                <a:lnTo>
                  <a:pt x="875908" y="1190913"/>
                </a:lnTo>
                <a:lnTo>
                  <a:pt x="926320" y="1204120"/>
                </a:lnTo>
                <a:lnTo>
                  <a:pt x="976669" y="1219324"/>
                </a:lnTo>
                <a:lnTo>
                  <a:pt x="1026957" y="1236477"/>
                </a:lnTo>
                <a:lnTo>
                  <a:pt x="1052072" y="1246002"/>
                </a:lnTo>
                <a:close/>
              </a:path>
              <a:path w="1675765" h="2893695">
                <a:moveTo>
                  <a:pt x="1674335" y="2069055"/>
                </a:moveTo>
                <a:lnTo>
                  <a:pt x="1670482" y="2192185"/>
                </a:lnTo>
                <a:lnTo>
                  <a:pt x="1658131" y="2180824"/>
                </a:lnTo>
                <a:lnTo>
                  <a:pt x="1633868" y="2144110"/>
                </a:lnTo>
                <a:lnTo>
                  <a:pt x="1609524" y="2109962"/>
                </a:lnTo>
                <a:lnTo>
                  <a:pt x="1572407" y="2077943"/>
                </a:lnTo>
                <a:lnTo>
                  <a:pt x="1535149" y="2050428"/>
                </a:lnTo>
                <a:lnTo>
                  <a:pt x="1497825" y="2025032"/>
                </a:lnTo>
                <a:lnTo>
                  <a:pt x="1460437" y="2001703"/>
                </a:lnTo>
                <a:lnTo>
                  <a:pt x="1410291" y="1979988"/>
                </a:lnTo>
                <a:lnTo>
                  <a:pt x="1383639" y="2019609"/>
                </a:lnTo>
                <a:lnTo>
                  <a:pt x="1344415" y="2054918"/>
                </a:lnTo>
                <a:lnTo>
                  <a:pt x="1305311" y="2086421"/>
                </a:lnTo>
                <a:lnTo>
                  <a:pt x="1266322" y="2114227"/>
                </a:lnTo>
                <a:lnTo>
                  <a:pt x="1227446" y="2138444"/>
                </a:lnTo>
                <a:lnTo>
                  <a:pt x="1188678" y="2159182"/>
                </a:lnTo>
                <a:lnTo>
                  <a:pt x="1137322" y="2176152"/>
                </a:lnTo>
                <a:lnTo>
                  <a:pt x="1098762" y="2190256"/>
                </a:lnTo>
                <a:lnTo>
                  <a:pt x="1047578" y="2201744"/>
                </a:lnTo>
                <a:lnTo>
                  <a:pt x="996508" y="2209567"/>
                </a:lnTo>
                <a:lnTo>
                  <a:pt x="945548" y="2213889"/>
                </a:lnTo>
                <a:lnTo>
                  <a:pt x="894693" y="2214875"/>
                </a:lnTo>
                <a:lnTo>
                  <a:pt x="843936" y="2212687"/>
                </a:lnTo>
                <a:lnTo>
                  <a:pt x="793274" y="2207489"/>
                </a:lnTo>
                <a:lnTo>
                  <a:pt x="742701" y="2199445"/>
                </a:lnTo>
                <a:lnTo>
                  <a:pt x="704905" y="2189115"/>
                </a:lnTo>
                <a:lnTo>
                  <a:pt x="667189" y="2176266"/>
                </a:lnTo>
                <a:lnTo>
                  <a:pt x="629546" y="2161061"/>
                </a:lnTo>
                <a:lnTo>
                  <a:pt x="579530" y="2135195"/>
                </a:lnTo>
                <a:lnTo>
                  <a:pt x="542333" y="2105740"/>
                </a:lnTo>
                <a:lnTo>
                  <a:pt x="517940" y="2073182"/>
                </a:lnTo>
                <a:lnTo>
                  <a:pt x="493640" y="2037611"/>
                </a:lnTo>
                <a:lnTo>
                  <a:pt x="496039" y="1960966"/>
                </a:lnTo>
                <a:lnTo>
                  <a:pt x="510012" y="1920469"/>
                </a:lnTo>
                <a:lnTo>
                  <a:pt x="536384" y="1889792"/>
                </a:lnTo>
                <a:lnTo>
                  <a:pt x="562650" y="1862541"/>
                </a:lnTo>
                <a:lnTo>
                  <a:pt x="558449" y="1996772"/>
                </a:lnTo>
                <a:lnTo>
                  <a:pt x="582706" y="2033696"/>
                </a:lnTo>
                <a:lnTo>
                  <a:pt x="607123" y="2065508"/>
                </a:lnTo>
                <a:lnTo>
                  <a:pt x="657093" y="2092841"/>
                </a:lnTo>
                <a:lnTo>
                  <a:pt x="694743" y="2107815"/>
                </a:lnTo>
                <a:lnTo>
                  <a:pt x="732478" y="2120077"/>
                </a:lnTo>
                <a:lnTo>
                  <a:pt x="782997" y="2129849"/>
                </a:lnTo>
                <a:lnTo>
                  <a:pt x="820918" y="2136159"/>
                </a:lnTo>
                <a:lnTo>
                  <a:pt x="871635" y="2139626"/>
                </a:lnTo>
                <a:lnTo>
                  <a:pt x="922458" y="2139674"/>
                </a:lnTo>
                <a:lnTo>
                  <a:pt x="973394" y="2136129"/>
                </a:lnTo>
                <a:lnTo>
                  <a:pt x="1024448" y="2128812"/>
                </a:lnTo>
                <a:lnTo>
                  <a:pt x="1075625" y="2117548"/>
                </a:lnTo>
                <a:lnTo>
                  <a:pt x="1126940" y="2101891"/>
                </a:lnTo>
                <a:lnTo>
                  <a:pt x="1178395" y="2081740"/>
                </a:lnTo>
                <a:lnTo>
                  <a:pt x="1217305" y="2056455"/>
                </a:lnTo>
                <a:lnTo>
                  <a:pt x="1269065" y="2026590"/>
                </a:lnTo>
                <a:lnTo>
                  <a:pt x="1308293" y="1991108"/>
                </a:lnTo>
                <a:lnTo>
                  <a:pt x="1347693" y="1950164"/>
                </a:lnTo>
                <a:lnTo>
                  <a:pt x="1350111" y="1872904"/>
                </a:lnTo>
                <a:lnTo>
                  <a:pt x="1387807" y="1886401"/>
                </a:lnTo>
                <a:lnTo>
                  <a:pt x="1388376" y="1868233"/>
                </a:lnTo>
                <a:lnTo>
                  <a:pt x="1401660" y="1849754"/>
                </a:lnTo>
                <a:lnTo>
                  <a:pt x="1402275" y="1830117"/>
                </a:lnTo>
                <a:lnTo>
                  <a:pt x="1415608" y="1810062"/>
                </a:lnTo>
                <a:lnTo>
                  <a:pt x="1429930" y="1758447"/>
                </a:lnTo>
                <a:lnTo>
                  <a:pt x="1437490" y="1516818"/>
                </a:lnTo>
                <a:lnTo>
                  <a:pt x="1461644" y="1557042"/>
                </a:lnTo>
                <a:lnTo>
                  <a:pt x="1450387" y="1916805"/>
                </a:lnTo>
                <a:lnTo>
                  <a:pt x="1500489" y="1939915"/>
                </a:lnTo>
                <a:lnTo>
                  <a:pt x="1537830" y="1964749"/>
                </a:lnTo>
                <a:lnTo>
                  <a:pt x="1575107" y="1991649"/>
                </a:lnTo>
                <a:lnTo>
                  <a:pt x="1625015" y="2020957"/>
                </a:lnTo>
                <a:lnTo>
                  <a:pt x="1662072" y="2054881"/>
                </a:lnTo>
                <a:lnTo>
                  <a:pt x="1674335" y="2069055"/>
                </a:lnTo>
                <a:close/>
              </a:path>
              <a:path w="1675765" h="2893695">
                <a:moveTo>
                  <a:pt x="1350111" y="1872904"/>
                </a:moveTo>
                <a:lnTo>
                  <a:pt x="1347693" y="1950164"/>
                </a:lnTo>
                <a:lnTo>
                  <a:pt x="1297366" y="1934264"/>
                </a:lnTo>
                <a:lnTo>
                  <a:pt x="1246986" y="1920059"/>
                </a:lnTo>
                <a:lnTo>
                  <a:pt x="1209246" y="1907934"/>
                </a:lnTo>
                <a:lnTo>
                  <a:pt x="1158761" y="1897087"/>
                </a:lnTo>
                <a:lnTo>
                  <a:pt x="1108223" y="1887903"/>
                </a:lnTo>
                <a:lnTo>
                  <a:pt x="1070328" y="1880769"/>
                </a:lnTo>
                <a:lnTo>
                  <a:pt x="1019687" y="1874883"/>
                </a:lnTo>
                <a:lnTo>
                  <a:pt x="969007" y="1870272"/>
                </a:lnTo>
                <a:lnTo>
                  <a:pt x="905557" y="1867659"/>
                </a:lnTo>
                <a:lnTo>
                  <a:pt x="854728" y="1867817"/>
                </a:lnTo>
                <a:lnTo>
                  <a:pt x="803824" y="1870328"/>
                </a:lnTo>
                <a:lnTo>
                  <a:pt x="765541" y="1875570"/>
                </a:lnTo>
                <a:lnTo>
                  <a:pt x="714493" y="1882728"/>
                </a:lnTo>
                <a:lnTo>
                  <a:pt x="676066" y="1892576"/>
                </a:lnTo>
                <a:lnTo>
                  <a:pt x="637574" y="1904496"/>
                </a:lnTo>
                <a:lnTo>
                  <a:pt x="585767" y="1935874"/>
                </a:lnTo>
                <a:lnTo>
                  <a:pt x="558449" y="1996772"/>
                </a:lnTo>
                <a:lnTo>
                  <a:pt x="562650" y="1862541"/>
                </a:lnTo>
                <a:lnTo>
                  <a:pt x="601489" y="1839492"/>
                </a:lnTo>
                <a:lnTo>
                  <a:pt x="652892" y="1821027"/>
                </a:lnTo>
                <a:lnTo>
                  <a:pt x="704049" y="1810410"/>
                </a:lnTo>
                <a:lnTo>
                  <a:pt x="742435" y="1801861"/>
                </a:lnTo>
                <a:lnTo>
                  <a:pt x="793437" y="1796225"/>
                </a:lnTo>
                <a:lnTo>
                  <a:pt x="857051" y="1793553"/>
                </a:lnTo>
                <a:lnTo>
                  <a:pt x="907890" y="1793101"/>
                </a:lnTo>
                <a:lnTo>
                  <a:pt x="971340" y="1795714"/>
                </a:lnTo>
                <a:lnTo>
                  <a:pt x="1022010" y="1800649"/>
                </a:lnTo>
                <a:lnTo>
                  <a:pt x="1072632" y="1807141"/>
                </a:lnTo>
                <a:lnTo>
                  <a:pt x="1135889" y="1815897"/>
                </a:lnTo>
                <a:lnTo>
                  <a:pt x="1186393" y="1826143"/>
                </a:lnTo>
                <a:lnTo>
                  <a:pt x="1236838" y="1838296"/>
                </a:lnTo>
                <a:lnTo>
                  <a:pt x="1287222" y="1852376"/>
                </a:lnTo>
                <a:lnTo>
                  <a:pt x="1337545" y="1868405"/>
                </a:lnTo>
                <a:lnTo>
                  <a:pt x="1350111" y="1872904"/>
                </a:lnTo>
                <a:close/>
              </a:path>
              <a:path w="1675765" h="2893695">
                <a:moveTo>
                  <a:pt x="1001116" y="31981"/>
                </a:moveTo>
                <a:lnTo>
                  <a:pt x="994796" y="233964"/>
                </a:lnTo>
                <a:lnTo>
                  <a:pt x="960848" y="100658"/>
                </a:lnTo>
                <a:lnTo>
                  <a:pt x="936802" y="57008"/>
                </a:lnTo>
                <a:lnTo>
                  <a:pt x="924531" y="43082"/>
                </a:lnTo>
                <a:lnTo>
                  <a:pt x="925392" y="15589"/>
                </a:lnTo>
                <a:lnTo>
                  <a:pt x="938417" y="5393"/>
                </a:lnTo>
                <a:lnTo>
                  <a:pt x="951292" y="0"/>
                </a:lnTo>
                <a:lnTo>
                  <a:pt x="963988" y="315"/>
                </a:lnTo>
                <a:lnTo>
                  <a:pt x="989205" y="6574"/>
                </a:lnTo>
                <a:lnTo>
                  <a:pt x="988865" y="17420"/>
                </a:lnTo>
                <a:lnTo>
                  <a:pt x="1001116" y="31981"/>
                </a:lnTo>
                <a:close/>
              </a:path>
              <a:path w="1675765" h="2893695">
                <a:moveTo>
                  <a:pt x="1072297" y="193559"/>
                </a:moveTo>
                <a:lnTo>
                  <a:pt x="1066766" y="370332"/>
                </a:lnTo>
                <a:lnTo>
                  <a:pt x="1024649" y="498126"/>
                </a:lnTo>
                <a:lnTo>
                  <a:pt x="997962" y="538834"/>
                </a:lnTo>
                <a:lnTo>
                  <a:pt x="971307" y="578543"/>
                </a:lnTo>
                <a:lnTo>
                  <a:pt x="944688" y="617101"/>
                </a:lnTo>
                <a:lnTo>
                  <a:pt x="918110" y="654357"/>
                </a:lnTo>
                <a:lnTo>
                  <a:pt x="922483" y="514596"/>
                </a:lnTo>
                <a:lnTo>
                  <a:pt x="935820" y="494464"/>
                </a:lnTo>
                <a:lnTo>
                  <a:pt x="962526" y="453116"/>
                </a:lnTo>
                <a:lnTo>
                  <a:pt x="990627" y="367175"/>
                </a:lnTo>
                <a:lnTo>
                  <a:pt x="1001116" y="31981"/>
                </a:lnTo>
                <a:lnTo>
                  <a:pt x="1025617" y="61101"/>
                </a:lnTo>
                <a:lnTo>
                  <a:pt x="1036961" y="104655"/>
                </a:lnTo>
                <a:lnTo>
                  <a:pt x="1060982" y="149123"/>
                </a:lnTo>
                <a:lnTo>
                  <a:pt x="1072297" y="193559"/>
                </a:lnTo>
                <a:close/>
              </a:path>
              <a:path w="1675765" h="2893695">
                <a:moveTo>
                  <a:pt x="1172339" y="1057083"/>
                </a:moveTo>
                <a:lnTo>
                  <a:pt x="1167788" y="1202531"/>
                </a:lnTo>
                <a:lnTo>
                  <a:pt x="1153731" y="1245713"/>
                </a:lnTo>
                <a:lnTo>
                  <a:pt x="1139748" y="1286511"/>
                </a:lnTo>
                <a:lnTo>
                  <a:pt x="1150382" y="946660"/>
                </a:lnTo>
                <a:lnTo>
                  <a:pt x="1161320" y="1003165"/>
                </a:lnTo>
                <a:lnTo>
                  <a:pt x="1172339" y="1057083"/>
                </a:lnTo>
                <a:close/>
              </a:path>
              <a:path w="1675765" h="2893695">
                <a:moveTo>
                  <a:pt x="1508360" y="1688347"/>
                </a:moveTo>
                <a:lnTo>
                  <a:pt x="1505370" y="1783917"/>
                </a:lnTo>
                <a:lnTo>
                  <a:pt x="1491100" y="1833904"/>
                </a:lnTo>
                <a:lnTo>
                  <a:pt x="1477719" y="1855454"/>
                </a:lnTo>
                <a:lnTo>
                  <a:pt x="1477049" y="1876858"/>
                </a:lnTo>
                <a:lnTo>
                  <a:pt x="1463706" y="1897212"/>
                </a:lnTo>
                <a:lnTo>
                  <a:pt x="1450387" y="1916805"/>
                </a:lnTo>
                <a:lnTo>
                  <a:pt x="1461644" y="1557042"/>
                </a:lnTo>
                <a:lnTo>
                  <a:pt x="1485737" y="1599199"/>
                </a:lnTo>
                <a:lnTo>
                  <a:pt x="1497078" y="1642849"/>
                </a:lnTo>
                <a:lnTo>
                  <a:pt x="1508360" y="1688347"/>
                </a:lnTo>
                <a:close/>
              </a:path>
              <a:path w="1675765" h="2893695">
                <a:moveTo>
                  <a:pt x="1675677" y="2682778"/>
                </a:moveTo>
                <a:lnTo>
                  <a:pt x="1661718" y="2675189"/>
                </a:lnTo>
                <a:lnTo>
                  <a:pt x="1627186" y="2709266"/>
                </a:lnTo>
                <a:lnTo>
                  <a:pt x="1589536" y="2740415"/>
                </a:lnTo>
                <a:lnTo>
                  <a:pt x="1549040" y="2768646"/>
                </a:lnTo>
                <a:lnTo>
                  <a:pt x="1505969" y="2793966"/>
                </a:lnTo>
                <a:lnTo>
                  <a:pt x="1462704" y="2815514"/>
                </a:lnTo>
                <a:lnTo>
                  <a:pt x="1417800" y="2834378"/>
                </a:lnTo>
                <a:lnTo>
                  <a:pt x="1371574" y="2850584"/>
                </a:lnTo>
                <a:lnTo>
                  <a:pt x="1324345" y="2864157"/>
                </a:lnTo>
                <a:lnTo>
                  <a:pt x="1276431" y="2875124"/>
                </a:lnTo>
                <a:lnTo>
                  <a:pt x="1228151" y="2883509"/>
                </a:lnTo>
                <a:lnTo>
                  <a:pt x="1179822" y="2889338"/>
                </a:lnTo>
                <a:lnTo>
                  <a:pt x="1131764" y="2892638"/>
                </a:lnTo>
                <a:lnTo>
                  <a:pt x="1084294" y="2893433"/>
                </a:lnTo>
                <a:lnTo>
                  <a:pt x="1037730" y="2891750"/>
                </a:lnTo>
                <a:lnTo>
                  <a:pt x="992392" y="2887613"/>
                </a:lnTo>
                <a:lnTo>
                  <a:pt x="939241" y="2879432"/>
                </a:lnTo>
                <a:lnTo>
                  <a:pt x="888951" y="2867741"/>
                </a:lnTo>
                <a:lnTo>
                  <a:pt x="841967" y="2852645"/>
                </a:lnTo>
                <a:lnTo>
                  <a:pt x="798729" y="2834249"/>
                </a:lnTo>
                <a:lnTo>
                  <a:pt x="759680" y="2812655"/>
                </a:lnTo>
                <a:lnTo>
                  <a:pt x="725261" y="2787969"/>
                </a:lnTo>
                <a:lnTo>
                  <a:pt x="695915" y="2760295"/>
                </a:lnTo>
                <a:lnTo>
                  <a:pt x="672084" y="2729737"/>
                </a:lnTo>
                <a:lnTo>
                  <a:pt x="642735" y="2660385"/>
                </a:lnTo>
                <a:lnTo>
                  <a:pt x="638101" y="2621800"/>
                </a:lnTo>
                <a:lnTo>
                  <a:pt x="640749" y="2580747"/>
                </a:lnTo>
                <a:lnTo>
                  <a:pt x="651123" y="2537332"/>
                </a:lnTo>
                <a:lnTo>
                  <a:pt x="670155" y="2499093"/>
                </a:lnTo>
                <a:lnTo>
                  <a:pt x="700462" y="2467281"/>
                </a:lnTo>
                <a:lnTo>
                  <a:pt x="717678" y="2456652"/>
                </a:lnTo>
                <a:lnTo>
                  <a:pt x="712947" y="2607851"/>
                </a:lnTo>
                <a:lnTo>
                  <a:pt x="717843" y="2651060"/>
                </a:lnTo>
                <a:lnTo>
                  <a:pt x="735037" y="2689387"/>
                </a:lnTo>
                <a:lnTo>
                  <a:pt x="763082" y="2722732"/>
                </a:lnTo>
                <a:lnTo>
                  <a:pt x="800533" y="2750993"/>
                </a:lnTo>
                <a:lnTo>
                  <a:pt x="842981" y="2773120"/>
                </a:lnTo>
                <a:lnTo>
                  <a:pt x="891113" y="2790908"/>
                </a:lnTo>
                <a:lnTo>
                  <a:pt x="943950" y="2804381"/>
                </a:lnTo>
                <a:lnTo>
                  <a:pt x="1000512" y="2813561"/>
                </a:lnTo>
                <a:lnTo>
                  <a:pt x="1046073" y="2817489"/>
                </a:lnTo>
                <a:lnTo>
                  <a:pt x="1092990" y="2818777"/>
                </a:lnTo>
                <a:lnTo>
                  <a:pt x="1140868" y="2817378"/>
                </a:lnTo>
                <a:lnTo>
                  <a:pt x="1189313" y="2813246"/>
                </a:lnTo>
                <a:lnTo>
                  <a:pt x="1237928" y="2806332"/>
                </a:lnTo>
                <a:lnTo>
                  <a:pt x="1286318" y="2796590"/>
                </a:lnTo>
                <a:lnTo>
                  <a:pt x="1334088" y="2783972"/>
                </a:lnTo>
                <a:lnTo>
                  <a:pt x="1380842" y="2768432"/>
                </a:lnTo>
                <a:lnTo>
                  <a:pt x="1426185" y="2749922"/>
                </a:lnTo>
                <a:lnTo>
                  <a:pt x="1469722" y="2728394"/>
                </a:lnTo>
                <a:lnTo>
                  <a:pt x="1533359" y="2688225"/>
                </a:lnTo>
                <a:lnTo>
                  <a:pt x="1590271" y="2640444"/>
                </a:lnTo>
                <a:lnTo>
                  <a:pt x="1592763" y="2560805"/>
                </a:lnTo>
                <a:lnTo>
                  <a:pt x="1598530" y="2563222"/>
                </a:lnTo>
                <a:lnTo>
                  <a:pt x="1640836" y="2582233"/>
                </a:lnTo>
                <a:lnTo>
                  <a:pt x="1665671" y="2543094"/>
                </a:lnTo>
                <a:lnTo>
                  <a:pt x="1675677" y="2522227"/>
                </a:lnTo>
                <a:lnTo>
                  <a:pt x="1675677" y="2682778"/>
                </a:lnTo>
                <a:close/>
              </a:path>
              <a:path w="1675765" h="2893695">
                <a:moveTo>
                  <a:pt x="1592763" y="2560805"/>
                </a:moveTo>
                <a:lnTo>
                  <a:pt x="1590271" y="2640444"/>
                </a:lnTo>
                <a:lnTo>
                  <a:pt x="1544366" y="2620631"/>
                </a:lnTo>
                <a:lnTo>
                  <a:pt x="1496847" y="2601687"/>
                </a:lnTo>
                <a:lnTo>
                  <a:pt x="1448072" y="2583706"/>
                </a:lnTo>
                <a:lnTo>
                  <a:pt x="1398400" y="2566784"/>
                </a:lnTo>
                <a:lnTo>
                  <a:pt x="1348191" y="2551016"/>
                </a:lnTo>
                <a:lnTo>
                  <a:pt x="1295101" y="2536139"/>
                </a:lnTo>
                <a:lnTo>
                  <a:pt x="1241988" y="2522773"/>
                </a:lnTo>
                <a:lnTo>
                  <a:pt x="1189220" y="2511047"/>
                </a:lnTo>
                <a:lnTo>
                  <a:pt x="1137167" y="2501092"/>
                </a:lnTo>
                <a:lnTo>
                  <a:pt x="1086196" y="2493039"/>
                </a:lnTo>
                <a:lnTo>
                  <a:pt x="1036676" y="2487016"/>
                </a:lnTo>
                <a:lnTo>
                  <a:pt x="988975" y="2483153"/>
                </a:lnTo>
                <a:lnTo>
                  <a:pt x="943462" y="2481582"/>
                </a:lnTo>
                <a:lnTo>
                  <a:pt x="900506" y="2482431"/>
                </a:lnTo>
                <a:lnTo>
                  <a:pt x="860475" y="2485831"/>
                </a:lnTo>
                <a:lnTo>
                  <a:pt x="806987" y="2496058"/>
                </a:lnTo>
                <a:lnTo>
                  <a:pt x="763281" y="2513557"/>
                </a:lnTo>
                <a:lnTo>
                  <a:pt x="728164" y="2545765"/>
                </a:lnTo>
                <a:lnTo>
                  <a:pt x="712947" y="2607851"/>
                </a:lnTo>
                <a:lnTo>
                  <a:pt x="717678" y="2456652"/>
                </a:lnTo>
                <a:lnTo>
                  <a:pt x="791754" y="2423734"/>
                </a:lnTo>
                <a:lnTo>
                  <a:pt x="851167" y="2412394"/>
                </a:lnTo>
                <a:lnTo>
                  <a:pt x="893586" y="2408757"/>
                </a:lnTo>
                <a:lnTo>
                  <a:pt x="939143" y="2407758"/>
                </a:lnTo>
                <a:lnTo>
                  <a:pt x="987442" y="2409276"/>
                </a:lnTo>
                <a:lnTo>
                  <a:pt x="1038085" y="2413190"/>
                </a:lnTo>
                <a:lnTo>
                  <a:pt x="1090676" y="2419381"/>
                </a:lnTo>
                <a:lnTo>
                  <a:pt x="1144819" y="2427727"/>
                </a:lnTo>
                <a:lnTo>
                  <a:pt x="1200117" y="2438109"/>
                </a:lnTo>
                <a:lnTo>
                  <a:pt x="1256173" y="2450405"/>
                </a:lnTo>
                <a:lnTo>
                  <a:pt x="1312591" y="2464497"/>
                </a:lnTo>
                <a:lnTo>
                  <a:pt x="1368974" y="2480263"/>
                </a:lnTo>
                <a:lnTo>
                  <a:pt x="1416496" y="2494841"/>
                </a:lnTo>
                <a:lnTo>
                  <a:pt x="1463450" y="2510546"/>
                </a:lnTo>
                <a:lnTo>
                  <a:pt x="1509599" y="2527259"/>
                </a:lnTo>
                <a:lnTo>
                  <a:pt x="1554705" y="2544857"/>
                </a:lnTo>
                <a:lnTo>
                  <a:pt x="1592763" y="2560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0407" y="1447800"/>
            <a:ext cx="7184135" cy="177393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42998" y="3237652"/>
            <a:ext cx="11597640" cy="5868035"/>
            <a:chOff x="3342998" y="3237652"/>
            <a:chExt cx="11597640" cy="58680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2998" y="3357396"/>
              <a:ext cx="11597225" cy="574827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43207" y="3237652"/>
              <a:ext cx="773430" cy="1181100"/>
            </a:xfrm>
            <a:custGeom>
              <a:avLst/>
              <a:gdLst/>
              <a:ahLst/>
              <a:cxnLst/>
              <a:rect l="l" t="t" r="r" b="b"/>
              <a:pathLst>
                <a:path w="773430" h="1181100">
                  <a:moveTo>
                    <a:pt x="347069" y="1146933"/>
                  </a:moveTo>
                  <a:lnTo>
                    <a:pt x="308426" y="1121378"/>
                  </a:lnTo>
                  <a:lnTo>
                    <a:pt x="276476" y="1090184"/>
                  </a:lnTo>
                  <a:lnTo>
                    <a:pt x="251797" y="1053968"/>
                  </a:lnTo>
                  <a:lnTo>
                    <a:pt x="234966" y="1013344"/>
                  </a:lnTo>
                  <a:lnTo>
                    <a:pt x="6634" y="247921"/>
                  </a:lnTo>
                  <a:lnTo>
                    <a:pt x="0" y="209714"/>
                  </a:lnTo>
                  <a:lnTo>
                    <a:pt x="2524" y="171370"/>
                  </a:lnTo>
                  <a:lnTo>
                    <a:pt x="14042" y="133806"/>
                  </a:lnTo>
                  <a:lnTo>
                    <a:pt x="34386" y="97937"/>
                  </a:lnTo>
                  <a:lnTo>
                    <a:pt x="59229" y="68883"/>
                  </a:lnTo>
                  <a:lnTo>
                    <a:pt x="89160" y="43916"/>
                  </a:lnTo>
                  <a:lnTo>
                    <a:pt x="123080" y="23811"/>
                  </a:lnTo>
                  <a:lnTo>
                    <a:pt x="159887" y="9343"/>
                  </a:lnTo>
                  <a:lnTo>
                    <a:pt x="203680" y="608"/>
                  </a:lnTo>
                  <a:lnTo>
                    <a:pt x="248764" y="0"/>
                  </a:lnTo>
                  <a:lnTo>
                    <a:pt x="292994" y="7667"/>
                  </a:lnTo>
                  <a:lnTo>
                    <a:pt x="334228" y="23760"/>
                  </a:lnTo>
                  <a:lnTo>
                    <a:pt x="370319" y="48428"/>
                  </a:lnTo>
                  <a:lnTo>
                    <a:pt x="399125" y="81818"/>
                  </a:lnTo>
                  <a:lnTo>
                    <a:pt x="418502" y="124081"/>
                  </a:lnTo>
                  <a:lnTo>
                    <a:pt x="602940" y="742301"/>
                  </a:lnTo>
                  <a:lnTo>
                    <a:pt x="607170" y="786726"/>
                  </a:lnTo>
                  <a:lnTo>
                    <a:pt x="594543" y="826390"/>
                  </a:lnTo>
                  <a:lnTo>
                    <a:pt x="568602" y="860039"/>
                  </a:lnTo>
                  <a:lnTo>
                    <a:pt x="532888" y="886419"/>
                  </a:lnTo>
                  <a:lnTo>
                    <a:pt x="490944" y="904278"/>
                  </a:lnTo>
                  <a:lnTo>
                    <a:pt x="446161" y="912512"/>
                  </a:lnTo>
                  <a:lnTo>
                    <a:pt x="401904" y="910191"/>
                  </a:lnTo>
                  <a:lnTo>
                    <a:pt x="361817" y="896402"/>
                  </a:lnTo>
                  <a:lnTo>
                    <a:pt x="329546" y="870231"/>
                  </a:lnTo>
                  <a:lnTo>
                    <a:pt x="308737" y="830762"/>
                  </a:lnTo>
                  <a:lnTo>
                    <a:pt x="168234" y="359732"/>
                  </a:lnTo>
                  <a:lnTo>
                    <a:pt x="188868" y="321452"/>
                  </a:lnTo>
                  <a:lnTo>
                    <a:pt x="227066" y="342042"/>
                  </a:lnTo>
                  <a:lnTo>
                    <a:pt x="367611" y="813060"/>
                  </a:lnTo>
                  <a:lnTo>
                    <a:pt x="385703" y="839058"/>
                  </a:lnTo>
                  <a:lnTo>
                    <a:pt x="445961" y="850784"/>
                  </a:lnTo>
                  <a:lnTo>
                    <a:pt x="499304" y="834742"/>
                  </a:lnTo>
                  <a:lnTo>
                    <a:pt x="543248" y="791703"/>
                  </a:lnTo>
                  <a:lnTo>
                    <a:pt x="359684" y="141744"/>
                  </a:lnTo>
                  <a:lnTo>
                    <a:pt x="339174" y="104130"/>
                  </a:lnTo>
                  <a:lnTo>
                    <a:pt x="306516" y="78320"/>
                  </a:lnTo>
                  <a:lnTo>
                    <a:pt x="265891" y="63964"/>
                  </a:lnTo>
                  <a:lnTo>
                    <a:pt x="221476" y="60712"/>
                  </a:lnTo>
                  <a:lnTo>
                    <a:pt x="177450" y="68213"/>
                  </a:lnTo>
                  <a:lnTo>
                    <a:pt x="124838" y="93824"/>
                  </a:lnTo>
                  <a:lnTo>
                    <a:pt x="84348" y="133568"/>
                  </a:lnTo>
                  <a:lnTo>
                    <a:pt x="64595" y="174690"/>
                  </a:lnTo>
                  <a:lnTo>
                    <a:pt x="61126" y="200949"/>
                  </a:lnTo>
                  <a:lnTo>
                    <a:pt x="65467" y="230232"/>
                  </a:lnTo>
                  <a:lnTo>
                    <a:pt x="293825" y="995669"/>
                  </a:lnTo>
                  <a:lnTo>
                    <a:pt x="330166" y="1057839"/>
                  </a:lnTo>
                  <a:lnTo>
                    <a:pt x="393967" y="1101323"/>
                  </a:lnTo>
                  <a:lnTo>
                    <a:pt x="432426" y="1113801"/>
                  </a:lnTo>
                  <a:lnTo>
                    <a:pt x="472586" y="1119517"/>
                  </a:lnTo>
                  <a:lnTo>
                    <a:pt x="513055" y="1118390"/>
                  </a:lnTo>
                  <a:lnTo>
                    <a:pt x="552442" y="1110338"/>
                  </a:lnTo>
                  <a:lnTo>
                    <a:pt x="589772" y="1095338"/>
                  </a:lnTo>
                  <a:lnTo>
                    <a:pt x="624212" y="1073951"/>
                  </a:lnTo>
                  <a:lnTo>
                    <a:pt x="654638" y="1047008"/>
                  </a:lnTo>
                  <a:lnTo>
                    <a:pt x="679931" y="1015339"/>
                  </a:lnTo>
                  <a:lnTo>
                    <a:pt x="698782" y="980021"/>
                  </a:lnTo>
                  <a:lnTo>
                    <a:pt x="711835" y="907378"/>
                  </a:lnTo>
                  <a:lnTo>
                    <a:pt x="705734" y="871816"/>
                  </a:lnTo>
                  <a:lnTo>
                    <a:pt x="503706" y="194711"/>
                  </a:lnTo>
                  <a:lnTo>
                    <a:pt x="502587" y="182562"/>
                  </a:lnTo>
                  <a:lnTo>
                    <a:pt x="506096" y="171311"/>
                  </a:lnTo>
                  <a:lnTo>
                    <a:pt x="513568" y="162191"/>
                  </a:lnTo>
                  <a:lnTo>
                    <a:pt x="524340" y="156431"/>
                  </a:lnTo>
                  <a:lnTo>
                    <a:pt x="536478" y="155289"/>
                  </a:lnTo>
                  <a:lnTo>
                    <a:pt x="547708" y="158782"/>
                  </a:lnTo>
                  <a:lnTo>
                    <a:pt x="556805" y="166247"/>
                  </a:lnTo>
                  <a:lnTo>
                    <a:pt x="562538" y="177021"/>
                  </a:lnTo>
                  <a:lnTo>
                    <a:pt x="764581" y="854099"/>
                  </a:lnTo>
                  <a:lnTo>
                    <a:pt x="773171" y="903052"/>
                  </a:lnTo>
                  <a:lnTo>
                    <a:pt x="770316" y="952690"/>
                  </a:lnTo>
                  <a:lnTo>
                    <a:pt x="756223" y="1001820"/>
                  </a:lnTo>
                  <a:lnTo>
                    <a:pt x="731102" y="1049246"/>
                  </a:lnTo>
                  <a:lnTo>
                    <a:pt x="699155" y="1089209"/>
                  </a:lnTo>
                  <a:lnTo>
                    <a:pt x="660719" y="1123224"/>
                  </a:lnTo>
                  <a:lnTo>
                    <a:pt x="617194" y="1150237"/>
                  </a:lnTo>
                  <a:lnTo>
                    <a:pt x="569978" y="1169194"/>
                  </a:lnTo>
                  <a:lnTo>
                    <a:pt x="520174" y="1179389"/>
                  </a:lnTo>
                  <a:lnTo>
                    <a:pt x="469039" y="1180838"/>
                  </a:lnTo>
                  <a:lnTo>
                    <a:pt x="418318" y="1173635"/>
                  </a:lnTo>
                  <a:lnTo>
                    <a:pt x="369760" y="1157872"/>
                  </a:lnTo>
                  <a:lnTo>
                    <a:pt x="361954" y="1154503"/>
                  </a:lnTo>
                  <a:lnTo>
                    <a:pt x="347069" y="1146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74826" y="657691"/>
            <a:ext cx="1567815" cy="1993900"/>
          </a:xfrm>
          <a:custGeom>
            <a:avLst/>
            <a:gdLst/>
            <a:ahLst/>
            <a:cxnLst/>
            <a:rect l="l" t="t" r="r" b="b"/>
            <a:pathLst>
              <a:path w="1567814" h="1993900">
                <a:moveTo>
                  <a:pt x="738594" y="1993864"/>
                </a:moveTo>
                <a:lnTo>
                  <a:pt x="724217" y="1990551"/>
                </a:lnTo>
                <a:lnTo>
                  <a:pt x="712499" y="1982282"/>
                </a:lnTo>
                <a:lnTo>
                  <a:pt x="704611" y="1970283"/>
                </a:lnTo>
                <a:lnTo>
                  <a:pt x="701721" y="1955780"/>
                </a:lnTo>
                <a:lnTo>
                  <a:pt x="701721" y="1915422"/>
                </a:lnTo>
                <a:lnTo>
                  <a:pt x="695446" y="1865731"/>
                </a:lnTo>
                <a:lnTo>
                  <a:pt x="688532" y="1815879"/>
                </a:lnTo>
                <a:lnTo>
                  <a:pt x="679704" y="1766347"/>
                </a:lnTo>
                <a:lnTo>
                  <a:pt x="667685" y="1717614"/>
                </a:lnTo>
                <a:lnTo>
                  <a:pt x="653068" y="1668495"/>
                </a:lnTo>
                <a:lnTo>
                  <a:pt x="638378" y="1620325"/>
                </a:lnTo>
                <a:lnTo>
                  <a:pt x="623258" y="1573071"/>
                </a:lnTo>
                <a:lnTo>
                  <a:pt x="607353" y="1526695"/>
                </a:lnTo>
                <a:lnTo>
                  <a:pt x="590307" y="1481163"/>
                </a:lnTo>
                <a:lnTo>
                  <a:pt x="571766" y="1436438"/>
                </a:lnTo>
                <a:lnTo>
                  <a:pt x="551373" y="1392483"/>
                </a:lnTo>
                <a:lnTo>
                  <a:pt x="528773" y="1349265"/>
                </a:lnTo>
                <a:lnTo>
                  <a:pt x="503611" y="1306745"/>
                </a:lnTo>
                <a:lnTo>
                  <a:pt x="475531" y="1264890"/>
                </a:lnTo>
                <a:lnTo>
                  <a:pt x="444177" y="1223662"/>
                </a:lnTo>
                <a:lnTo>
                  <a:pt x="411906" y="1187970"/>
                </a:lnTo>
                <a:lnTo>
                  <a:pt x="376928" y="1156607"/>
                </a:lnTo>
                <a:lnTo>
                  <a:pt x="339465" y="1129321"/>
                </a:lnTo>
                <a:lnTo>
                  <a:pt x="299734" y="1105858"/>
                </a:lnTo>
                <a:lnTo>
                  <a:pt x="257957" y="1085966"/>
                </a:lnTo>
                <a:lnTo>
                  <a:pt x="214350" y="1069391"/>
                </a:lnTo>
                <a:lnTo>
                  <a:pt x="169136" y="1055880"/>
                </a:lnTo>
                <a:lnTo>
                  <a:pt x="122531" y="1045180"/>
                </a:lnTo>
                <a:lnTo>
                  <a:pt x="94744" y="1039167"/>
                </a:lnTo>
                <a:lnTo>
                  <a:pt x="28931" y="1023580"/>
                </a:lnTo>
                <a:lnTo>
                  <a:pt x="17948" y="1018980"/>
                </a:lnTo>
                <a:lnTo>
                  <a:pt x="9147" y="1011502"/>
                </a:lnTo>
                <a:lnTo>
                  <a:pt x="3004" y="1001679"/>
                </a:lnTo>
                <a:lnTo>
                  <a:pt x="0" y="990044"/>
                </a:lnTo>
                <a:lnTo>
                  <a:pt x="664" y="978338"/>
                </a:lnTo>
                <a:lnTo>
                  <a:pt x="4892" y="967592"/>
                </a:lnTo>
                <a:lnTo>
                  <a:pt x="12205" y="958550"/>
                </a:lnTo>
                <a:lnTo>
                  <a:pt x="22123" y="951960"/>
                </a:lnTo>
                <a:lnTo>
                  <a:pt x="32334" y="946845"/>
                </a:lnTo>
                <a:lnTo>
                  <a:pt x="52668" y="935814"/>
                </a:lnTo>
                <a:lnTo>
                  <a:pt x="74171" y="926382"/>
                </a:lnTo>
                <a:lnTo>
                  <a:pt x="96312" y="918228"/>
                </a:lnTo>
                <a:lnTo>
                  <a:pt x="118560" y="911034"/>
                </a:lnTo>
                <a:lnTo>
                  <a:pt x="164466" y="895242"/>
                </a:lnTo>
                <a:lnTo>
                  <a:pt x="210722" y="876370"/>
                </a:lnTo>
                <a:lnTo>
                  <a:pt x="256965" y="854715"/>
                </a:lnTo>
                <a:lnTo>
                  <a:pt x="302830" y="830574"/>
                </a:lnTo>
                <a:lnTo>
                  <a:pt x="347953" y="804244"/>
                </a:lnTo>
                <a:lnTo>
                  <a:pt x="391970" y="776020"/>
                </a:lnTo>
                <a:lnTo>
                  <a:pt x="434516" y="746201"/>
                </a:lnTo>
                <a:lnTo>
                  <a:pt x="475228" y="715082"/>
                </a:lnTo>
                <a:lnTo>
                  <a:pt x="513741" y="682960"/>
                </a:lnTo>
                <a:lnTo>
                  <a:pt x="549691" y="650132"/>
                </a:lnTo>
                <a:lnTo>
                  <a:pt x="584095" y="616229"/>
                </a:lnTo>
                <a:lnTo>
                  <a:pt x="618590" y="579785"/>
                </a:lnTo>
                <a:lnTo>
                  <a:pt x="652214" y="540988"/>
                </a:lnTo>
                <a:lnTo>
                  <a:pt x="684004" y="500025"/>
                </a:lnTo>
                <a:lnTo>
                  <a:pt x="712996" y="457085"/>
                </a:lnTo>
                <a:lnTo>
                  <a:pt x="738227" y="412353"/>
                </a:lnTo>
                <a:lnTo>
                  <a:pt x="758733" y="366019"/>
                </a:lnTo>
                <a:lnTo>
                  <a:pt x="773552" y="318269"/>
                </a:lnTo>
                <a:lnTo>
                  <a:pt x="781720" y="269292"/>
                </a:lnTo>
                <a:lnTo>
                  <a:pt x="782274" y="219274"/>
                </a:lnTo>
                <a:lnTo>
                  <a:pt x="779961" y="193935"/>
                </a:lnTo>
                <a:lnTo>
                  <a:pt x="776531" y="165772"/>
                </a:lnTo>
                <a:lnTo>
                  <a:pt x="773420" y="136224"/>
                </a:lnTo>
                <a:lnTo>
                  <a:pt x="772063" y="106728"/>
                </a:lnTo>
                <a:lnTo>
                  <a:pt x="773083" y="82491"/>
                </a:lnTo>
                <a:lnTo>
                  <a:pt x="776389" y="59479"/>
                </a:lnTo>
                <a:lnTo>
                  <a:pt x="791351" y="18624"/>
                </a:lnTo>
                <a:lnTo>
                  <a:pt x="829243" y="0"/>
                </a:lnTo>
                <a:lnTo>
                  <a:pt x="843540" y="4982"/>
                </a:lnTo>
                <a:lnTo>
                  <a:pt x="848646" y="7824"/>
                </a:lnTo>
                <a:lnTo>
                  <a:pt x="853184" y="12371"/>
                </a:lnTo>
                <a:lnTo>
                  <a:pt x="856020" y="16919"/>
                </a:lnTo>
                <a:lnTo>
                  <a:pt x="866976" y="22123"/>
                </a:lnTo>
                <a:lnTo>
                  <a:pt x="875591" y="30419"/>
                </a:lnTo>
                <a:lnTo>
                  <a:pt x="881229" y="41059"/>
                </a:lnTo>
                <a:lnTo>
                  <a:pt x="883250" y="53297"/>
                </a:lnTo>
                <a:lnTo>
                  <a:pt x="885647" y="94587"/>
                </a:lnTo>
                <a:lnTo>
                  <a:pt x="892345" y="142188"/>
                </a:lnTo>
                <a:lnTo>
                  <a:pt x="902600" y="194243"/>
                </a:lnTo>
                <a:lnTo>
                  <a:pt x="915671" y="248894"/>
                </a:lnTo>
                <a:lnTo>
                  <a:pt x="930815" y="304285"/>
                </a:lnTo>
                <a:lnTo>
                  <a:pt x="931754" y="307378"/>
                </a:lnTo>
                <a:lnTo>
                  <a:pt x="853184" y="307378"/>
                </a:lnTo>
                <a:lnTo>
                  <a:pt x="842304" y="353327"/>
                </a:lnTo>
                <a:lnTo>
                  <a:pt x="826726" y="398307"/>
                </a:lnTo>
                <a:lnTo>
                  <a:pt x="807030" y="442168"/>
                </a:lnTo>
                <a:lnTo>
                  <a:pt x="783795" y="484760"/>
                </a:lnTo>
                <a:lnTo>
                  <a:pt x="757598" y="525934"/>
                </a:lnTo>
                <a:lnTo>
                  <a:pt x="729019" y="565539"/>
                </a:lnTo>
                <a:lnTo>
                  <a:pt x="698635" y="603425"/>
                </a:lnTo>
                <a:lnTo>
                  <a:pt x="667026" y="639442"/>
                </a:lnTo>
                <a:lnTo>
                  <a:pt x="634771" y="673440"/>
                </a:lnTo>
                <a:lnTo>
                  <a:pt x="602448" y="705268"/>
                </a:lnTo>
                <a:lnTo>
                  <a:pt x="565848" y="738782"/>
                </a:lnTo>
                <a:lnTo>
                  <a:pt x="526732" y="771609"/>
                </a:lnTo>
                <a:lnTo>
                  <a:pt x="485445" y="803475"/>
                </a:lnTo>
                <a:lnTo>
                  <a:pt x="442330" y="834103"/>
                </a:lnTo>
                <a:lnTo>
                  <a:pt x="397732" y="863217"/>
                </a:lnTo>
                <a:lnTo>
                  <a:pt x="351993" y="890540"/>
                </a:lnTo>
                <a:lnTo>
                  <a:pt x="305457" y="915796"/>
                </a:lnTo>
                <a:lnTo>
                  <a:pt x="258469" y="938709"/>
                </a:lnTo>
                <a:lnTo>
                  <a:pt x="211372" y="959003"/>
                </a:lnTo>
                <a:lnTo>
                  <a:pt x="164510" y="976402"/>
                </a:lnTo>
                <a:lnTo>
                  <a:pt x="213403" y="989333"/>
                </a:lnTo>
                <a:lnTo>
                  <a:pt x="260814" y="1005249"/>
                </a:lnTo>
                <a:lnTo>
                  <a:pt x="306536" y="1024362"/>
                </a:lnTo>
                <a:lnTo>
                  <a:pt x="350364" y="1046885"/>
                </a:lnTo>
                <a:lnTo>
                  <a:pt x="392091" y="1073032"/>
                </a:lnTo>
                <a:lnTo>
                  <a:pt x="431511" y="1103016"/>
                </a:lnTo>
                <a:lnTo>
                  <a:pt x="468419" y="1137050"/>
                </a:lnTo>
                <a:lnTo>
                  <a:pt x="502607" y="1175347"/>
                </a:lnTo>
                <a:lnTo>
                  <a:pt x="533386" y="1215461"/>
                </a:lnTo>
                <a:lnTo>
                  <a:pt x="561241" y="1256140"/>
                </a:lnTo>
                <a:lnTo>
                  <a:pt x="586458" y="1297417"/>
                </a:lnTo>
                <a:lnTo>
                  <a:pt x="609388" y="1339461"/>
                </a:lnTo>
                <a:lnTo>
                  <a:pt x="630110" y="1381885"/>
                </a:lnTo>
                <a:lnTo>
                  <a:pt x="649113" y="1425138"/>
                </a:lnTo>
                <a:lnTo>
                  <a:pt x="666612" y="1469110"/>
                </a:lnTo>
                <a:lnTo>
                  <a:pt x="682891" y="1513833"/>
                </a:lnTo>
                <a:lnTo>
                  <a:pt x="698234" y="1559338"/>
                </a:lnTo>
                <a:lnTo>
                  <a:pt x="712926" y="1605655"/>
                </a:lnTo>
                <a:lnTo>
                  <a:pt x="727249" y="1652815"/>
                </a:lnTo>
                <a:lnTo>
                  <a:pt x="806899" y="1652815"/>
                </a:lnTo>
                <a:lnTo>
                  <a:pt x="794578" y="1704226"/>
                </a:lnTo>
                <a:lnTo>
                  <a:pt x="786150" y="1754527"/>
                </a:lnTo>
                <a:lnTo>
                  <a:pt x="781140" y="1805719"/>
                </a:lnTo>
                <a:lnTo>
                  <a:pt x="778587" y="1858652"/>
                </a:lnTo>
                <a:lnTo>
                  <a:pt x="777736" y="1912012"/>
                </a:lnTo>
                <a:lnTo>
                  <a:pt x="778454" y="1926400"/>
                </a:lnTo>
                <a:lnTo>
                  <a:pt x="778374" y="1941428"/>
                </a:lnTo>
                <a:lnTo>
                  <a:pt x="765398" y="1983845"/>
                </a:lnTo>
                <a:lnTo>
                  <a:pt x="753166" y="1991386"/>
                </a:lnTo>
                <a:lnTo>
                  <a:pt x="738594" y="1993864"/>
                </a:lnTo>
                <a:close/>
              </a:path>
              <a:path w="1567814" h="1993900">
                <a:moveTo>
                  <a:pt x="806899" y="1652815"/>
                </a:moveTo>
                <a:lnTo>
                  <a:pt x="727249" y="1652815"/>
                </a:lnTo>
                <a:lnTo>
                  <a:pt x="740950" y="1604001"/>
                </a:lnTo>
                <a:lnTo>
                  <a:pt x="757396" y="1556108"/>
                </a:lnTo>
                <a:lnTo>
                  <a:pt x="776476" y="1509175"/>
                </a:lnTo>
                <a:lnTo>
                  <a:pt x="798077" y="1463238"/>
                </a:lnTo>
                <a:lnTo>
                  <a:pt x="822087" y="1418334"/>
                </a:lnTo>
                <a:lnTo>
                  <a:pt x="848394" y="1374503"/>
                </a:lnTo>
                <a:lnTo>
                  <a:pt x="876886" y="1331780"/>
                </a:lnTo>
                <a:lnTo>
                  <a:pt x="907451" y="1290203"/>
                </a:lnTo>
                <a:lnTo>
                  <a:pt x="939977" y="1249809"/>
                </a:lnTo>
                <a:lnTo>
                  <a:pt x="972076" y="1213153"/>
                </a:lnTo>
                <a:lnTo>
                  <a:pt x="1006387" y="1177199"/>
                </a:lnTo>
                <a:lnTo>
                  <a:pt x="1042759" y="1142283"/>
                </a:lnTo>
                <a:lnTo>
                  <a:pt x="1081041" y="1108740"/>
                </a:lnTo>
                <a:lnTo>
                  <a:pt x="1121082" y="1076906"/>
                </a:lnTo>
                <a:lnTo>
                  <a:pt x="1162732" y="1047117"/>
                </a:lnTo>
                <a:lnTo>
                  <a:pt x="1205839" y="1019709"/>
                </a:lnTo>
                <a:lnTo>
                  <a:pt x="1250254" y="995016"/>
                </a:lnTo>
                <a:lnTo>
                  <a:pt x="1295824" y="973376"/>
                </a:lnTo>
                <a:lnTo>
                  <a:pt x="1342399" y="955122"/>
                </a:lnTo>
                <a:lnTo>
                  <a:pt x="1389828" y="940592"/>
                </a:lnTo>
                <a:lnTo>
                  <a:pt x="1345654" y="919111"/>
                </a:lnTo>
                <a:lnTo>
                  <a:pt x="1301811" y="895242"/>
                </a:lnTo>
                <a:lnTo>
                  <a:pt x="1259071" y="869611"/>
                </a:lnTo>
                <a:lnTo>
                  <a:pt x="1217544" y="842446"/>
                </a:lnTo>
                <a:lnTo>
                  <a:pt x="1177782" y="814238"/>
                </a:lnTo>
                <a:lnTo>
                  <a:pt x="1140226" y="785415"/>
                </a:lnTo>
                <a:lnTo>
                  <a:pt x="1104566" y="755455"/>
                </a:lnTo>
                <a:lnTo>
                  <a:pt x="1069163" y="722382"/>
                </a:lnTo>
                <a:lnTo>
                  <a:pt x="1034901" y="686635"/>
                </a:lnTo>
                <a:lnTo>
                  <a:pt x="1002664" y="648651"/>
                </a:lnTo>
                <a:lnTo>
                  <a:pt x="973334" y="608867"/>
                </a:lnTo>
                <a:lnTo>
                  <a:pt x="947795" y="567720"/>
                </a:lnTo>
                <a:lnTo>
                  <a:pt x="926930" y="525650"/>
                </a:lnTo>
                <a:lnTo>
                  <a:pt x="912780" y="490235"/>
                </a:lnTo>
                <a:lnTo>
                  <a:pt x="897867" y="449555"/>
                </a:lnTo>
                <a:lnTo>
                  <a:pt x="882655" y="404755"/>
                </a:lnTo>
                <a:lnTo>
                  <a:pt x="867607" y="356981"/>
                </a:lnTo>
                <a:lnTo>
                  <a:pt x="853184" y="307378"/>
                </a:lnTo>
                <a:lnTo>
                  <a:pt x="931754" y="307378"/>
                </a:lnTo>
                <a:lnTo>
                  <a:pt x="947289" y="358557"/>
                </a:lnTo>
                <a:lnTo>
                  <a:pt x="964352" y="409854"/>
                </a:lnTo>
                <a:lnTo>
                  <a:pt x="981260" y="456318"/>
                </a:lnTo>
                <a:lnTo>
                  <a:pt x="997272" y="496092"/>
                </a:lnTo>
                <a:lnTo>
                  <a:pt x="1019310" y="539670"/>
                </a:lnTo>
                <a:lnTo>
                  <a:pt x="1047067" y="581923"/>
                </a:lnTo>
                <a:lnTo>
                  <a:pt x="1079173" y="622280"/>
                </a:lnTo>
                <a:lnTo>
                  <a:pt x="1114258" y="660174"/>
                </a:lnTo>
                <a:lnTo>
                  <a:pt x="1150949" y="695037"/>
                </a:lnTo>
                <a:lnTo>
                  <a:pt x="1187878" y="726300"/>
                </a:lnTo>
                <a:lnTo>
                  <a:pt x="1224646" y="754591"/>
                </a:lnTo>
                <a:lnTo>
                  <a:pt x="1263638" y="782177"/>
                </a:lnTo>
                <a:lnTo>
                  <a:pt x="1304366" y="808629"/>
                </a:lnTo>
                <a:lnTo>
                  <a:pt x="1346345" y="833520"/>
                </a:lnTo>
                <a:lnTo>
                  <a:pt x="1389087" y="856422"/>
                </a:lnTo>
                <a:lnTo>
                  <a:pt x="1432108" y="876908"/>
                </a:lnTo>
                <a:lnTo>
                  <a:pt x="1474920" y="894550"/>
                </a:lnTo>
                <a:lnTo>
                  <a:pt x="1541858" y="918992"/>
                </a:lnTo>
                <a:lnTo>
                  <a:pt x="1552628" y="925120"/>
                </a:lnTo>
                <a:lnTo>
                  <a:pt x="1560791" y="934339"/>
                </a:lnTo>
                <a:lnTo>
                  <a:pt x="1565870" y="945690"/>
                </a:lnTo>
                <a:lnTo>
                  <a:pt x="1567386" y="958213"/>
                </a:lnTo>
                <a:lnTo>
                  <a:pt x="1564186" y="970585"/>
                </a:lnTo>
                <a:lnTo>
                  <a:pt x="1511580" y="997220"/>
                </a:lnTo>
                <a:lnTo>
                  <a:pt x="1470382" y="1003686"/>
                </a:lnTo>
                <a:lnTo>
                  <a:pt x="1420609" y="1012684"/>
                </a:lnTo>
                <a:lnTo>
                  <a:pt x="1371668" y="1026656"/>
                </a:lnTo>
                <a:lnTo>
                  <a:pt x="1323647" y="1045180"/>
                </a:lnTo>
                <a:lnTo>
                  <a:pt x="1277015" y="1067654"/>
                </a:lnTo>
                <a:lnTo>
                  <a:pt x="1231671" y="1093748"/>
                </a:lnTo>
                <a:lnTo>
                  <a:pt x="1187896" y="1122950"/>
                </a:lnTo>
                <a:lnTo>
                  <a:pt x="1145871" y="1154794"/>
                </a:lnTo>
                <a:lnTo>
                  <a:pt x="1105783" y="1188814"/>
                </a:lnTo>
                <a:lnTo>
                  <a:pt x="1067815" y="1224542"/>
                </a:lnTo>
                <a:lnTo>
                  <a:pt x="1032150" y="1261514"/>
                </a:lnTo>
                <a:lnTo>
                  <a:pt x="998974" y="1299261"/>
                </a:lnTo>
                <a:lnTo>
                  <a:pt x="966679" y="1339461"/>
                </a:lnTo>
                <a:lnTo>
                  <a:pt x="936422" y="1380967"/>
                </a:lnTo>
                <a:lnTo>
                  <a:pt x="908357" y="1423734"/>
                </a:lnTo>
                <a:lnTo>
                  <a:pt x="882636" y="1467715"/>
                </a:lnTo>
                <a:lnTo>
                  <a:pt x="859414" y="1512865"/>
                </a:lnTo>
                <a:lnTo>
                  <a:pt x="838768" y="1559338"/>
                </a:lnTo>
                <a:lnTo>
                  <a:pt x="821079" y="1606486"/>
                </a:lnTo>
                <a:lnTo>
                  <a:pt x="806899" y="1652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81428" y="3903830"/>
            <a:ext cx="3656329" cy="406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3250" i="1" spc="55" dirty="0">
                <a:latin typeface="Trebuchet MS"/>
                <a:cs typeface="Trebuchet MS"/>
              </a:rPr>
              <a:t>D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175" dirty="0">
                <a:latin typeface="Trebuchet MS"/>
                <a:cs typeface="Trebuchet MS"/>
              </a:rPr>
              <a:t>s</a:t>
            </a:r>
            <a:r>
              <a:rPr sz="3250" i="1" spc="-350" dirty="0">
                <a:latin typeface="Trebuchet MS"/>
                <a:cs typeface="Trebuchet MS"/>
              </a:rPr>
              <a:t>p</a:t>
            </a:r>
            <a:r>
              <a:rPr sz="3250" i="1" spc="-470" dirty="0">
                <a:latin typeface="Trebuchet MS"/>
                <a:cs typeface="Trebuchet MS"/>
              </a:rPr>
              <a:t>o</a:t>
            </a:r>
            <a:r>
              <a:rPr sz="3250" i="1" spc="-285" dirty="0">
                <a:latin typeface="Trebuchet MS"/>
                <a:cs typeface="Trebuchet MS"/>
              </a:rPr>
              <a:t>n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470" dirty="0">
                <a:latin typeface="Trebuchet MS"/>
                <a:cs typeface="Trebuchet MS"/>
              </a:rPr>
              <a:t>b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335" dirty="0">
                <a:latin typeface="Trebuchet MS"/>
                <a:cs typeface="Trebuchet MS"/>
              </a:rPr>
              <a:t>l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95" dirty="0">
                <a:latin typeface="Trebuchet MS"/>
                <a:cs typeface="Trebuchet MS"/>
              </a:rPr>
              <a:t>z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35" dirty="0">
                <a:latin typeface="Trebuchet MS"/>
                <a:cs typeface="Trebuchet MS"/>
              </a:rPr>
              <a:t>r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335" dirty="0">
                <a:latin typeface="Trebuchet MS"/>
                <a:cs typeface="Trebuchet MS"/>
              </a:rPr>
              <a:t>l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210" dirty="0">
                <a:latin typeface="Trebuchet MS"/>
                <a:cs typeface="Trebuchet MS"/>
              </a:rPr>
              <a:t>v</a:t>
            </a:r>
            <a:r>
              <a:rPr sz="3250" i="1" spc="-40" dirty="0">
                <a:latin typeface="Trebuchet MS"/>
                <a:cs typeface="Trebuchet MS"/>
              </a:rPr>
              <a:t>r</a:t>
            </a:r>
            <a:r>
              <a:rPr sz="3250" i="1" spc="-470" dirty="0">
                <a:latin typeface="Trebuchet MS"/>
                <a:cs typeface="Trebuchet MS"/>
              </a:rPr>
              <a:t>o</a:t>
            </a:r>
            <a:r>
              <a:rPr sz="3250" i="1" spc="-175" dirty="0">
                <a:latin typeface="Trebuchet MS"/>
                <a:cs typeface="Trebuchet MS"/>
              </a:rPr>
              <a:t>s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250" dirty="0">
                <a:latin typeface="Trebuchet MS"/>
                <a:cs typeface="Trebuchet MS"/>
              </a:rPr>
              <a:t>d</a:t>
            </a:r>
            <a:r>
              <a:rPr sz="3250" i="1" spc="-380" dirty="0">
                <a:latin typeface="Trebuchet MS"/>
                <a:cs typeface="Trebuchet MS"/>
              </a:rPr>
              <a:t>e  </a:t>
            </a:r>
            <a:r>
              <a:rPr sz="3250" i="1" spc="-335" dirty="0">
                <a:latin typeface="Trebuchet MS"/>
                <a:cs typeface="Trebuchet MS"/>
              </a:rPr>
              <a:t>l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385" dirty="0">
                <a:latin typeface="Trebuchet MS"/>
                <a:cs typeface="Trebuchet MS"/>
              </a:rPr>
              <a:t>t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40" dirty="0">
                <a:latin typeface="Trebuchet MS"/>
                <a:cs typeface="Trebuchet MS"/>
              </a:rPr>
              <a:t>r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385" dirty="0">
                <a:latin typeface="Trebuchet MS"/>
                <a:cs typeface="Trebuchet MS"/>
              </a:rPr>
              <a:t>t</a:t>
            </a:r>
            <a:r>
              <a:rPr sz="3250" i="1" spc="-295" dirty="0">
                <a:latin typeface="Trebuchet MS"/>
                <a:cs typeface="Trebuchet MS"/>
              </a:rPr>
              <a:t>u</a:t>
            </a:r>
            <a:r>
              <a:rPr sz="3250" i="1" spc="-40" dirty="0">
                <a:latin typeface="Trebuchet MS"/>
                <a:cs typeface="Trebuchet MS"/>
              </a:rPr>
              <a:t>r</a:t>
            </a:r>
            <a:r>
              <a:rPr sz="3250" i="1" spc="-295" dirty="0">
                <a:latin typeface="Trebuchet MS"/>
                <a:cs typeface="Trebuchet MS"/>
              </a:rPr>
              <a:t>a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250" dirty="0">
                <a:latin typeface="Trebuchet MS"/>
                <a:cs typeface="Trebuchet MS"/>
              </a:rPr>
              <a:t>d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250" dirty="0">
                <a:latin typeface="Trebuchet MS"/>
                <a:cs typeface="Trebuchet MS"/>
              </a:rPr>
              <a:t>d</a:t>
            </a:r>
            <a:r>
              <a:rPr sz="3250" i="1" spc="-470" dirty="0">
                <a:latin typeface="Trebuchet MS"/>
                <a:cs typeface="Trebuchet MS"/>
              </a:rPr>
              <a:t>o</a:t>
            </a:r>
            <a:r>
              <a:rPr sz="3250" i="1" spc="-375" dirty="0">
                <a:latin typeface="Trebuchet MS"/>
                <a:cs typeface="Trebuchet MS"/>
              </a:rPr>
              <a:t>m</a:t>
            </a:r>
            <a:r>
              <a:rPr sz="3250" i="1" spc="-110" dirty="0">
                <a:latin typeface="Trebuchet MS"/>
                <a:cs typeface="Trebuchet MS"/>
              </a:rPr>
              <a:t>í</a:t>
            </a:r>
            <a:r>
              <a:rPr sz="3250" i="1" spc="-285" dirty="0">
                <a:latin typeface="Trebuchet MS"/>
                <a:cs typeface="Trebuchet MS"/>
              </a:rPr>
              <a:t>n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330" dirty="0">
                <a:latin typeface="Trebuchet MS"/>
                <a:cs typeface="Trebuchet MS"/>
              </a:rPr>
              <a:t>o  </a:t>
            </a:r>
            <a:r>
              <a:rPr sz="3250" i="1" spc="-350" dirty="0">
                <a:latin typeface="Trebuchet MS"/>
                <a:cs typeface="Trebuchet MS"/>
              </a:rPr>
              <a:t>p</a:t>
            </a:r>
            <a:r>
              <a:rPr sz="3250" i="1" spc="-295" dirty="0">
                <a:latin typeface="Trebuchet MS"/>
                <a:cs typeface="Trebuchet MS"/>
              </a:rPr>
              <a:t>ú</a:t>
            </a:r>
            <a:r>
              <a:rPr sz="3250" i="1" spc="-470" dirty="0">
                <a:latin typeface="Trebuchet MS"/>
                <a:cs typeface="Trebuchet MS"/>
              </a:rPr>
              <a:t>b</a:t>
            </a:r>
            <a:r>
              <a:rPr sz="3250" i="1" spc="-335" dirty="0">
                <a:latin typeface="Trebuchet MS"/>
                <a:cs typeface="Trebuchet MS"/>
              </a:rPr>
              <a:t>l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315" dirty="0">
                <a:latin typeface="Trebuchet MS"/>
                <a:cs typeface="Trebuchet MS"/>
              </a:rPr>
              <a:t>c</a:t>
            </a:r>
            <a:r>
              <a:rPr sz="3250" i="1" spc="-470" dirty="0">
                <a:latin typeface="Trebuchet MS"/>
                <a:cs typeface="Trebuchet MS"/>
              </a:rPr>
              <a:t>o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250" dirty="0">
                <a:latin typeface="Trebuchet MS"/>
                <a:cs typeface="Trebuchet MS"/>
              </a:rPr>
              <a:t>d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250" dirty="0">
                <a:latin typeface="Trebuchet MS"/>
                <a:cs typeface="Trebuchet MS"/>
              </a:rPr>
              <a:t>f</a:t>
            </a:r>
            <a:r>
              <a:rPr sz="3250" i="1" spc="-470" dirty="0">
                <a:latin typeface="Trebuchet MS"/>
                <a:cs typeface="Trebuchet MS"/>
              </a:rPr>
              <a:t>o</a:t>
            </a:r>
            <a:r>
              <a:rPr sz="3250" i="1" spc="-40" dirty="0">
                <a:latin typeface="Trebuchet MS"/>
                <a:cs typeface="Trebuchet MS"/>
              </a:rPr>
              <a:t>r</a:t>
            </a:r>
            <a:r>
              <a:rPr sz="3250" i="1" spc="-375" dirty="0">
                <a:latin typeface="Trebuchet MS"/>
                <a:cs typeface="Trebuchet MS"/>
              </a:rPr>
              <a:t>m</a:t>
            </a:r>
            <a:r>
              <a:rPr sz="3250" i="1" spc="-210" dirty="0">
                <a:latin typeface="Trebuchet MS"/>
                <a:cs typeface="Trebuchet MS"/>
              </a:rPr>
              <a:t>a  v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175" dirty="0">
                <a:latin typeface="Trebuchet MS"/>
                <a:cs typeface="Trebuchet MS"/>
              </a:rPr>
              <a:t>s</a:t>
            </a:r>
            <a:r>
              <a:rPr sz="3250" i="1" spc="-295" dirty="0">
                <a:latin typeface="Trebuchet MS"/>
                <a:cs typeface="Trebuchet MS"/>
              </a:rPr>
              <a:t>u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335" dirty="0">
                <a:latin typeface="Trebuchet MS"/>
                <a:cs typeface="Trebuchet MS"/>
              </a:rPr>
              <a:t>l</a:t>
            </a:r>
            <a:r>
              <a:rPr sz="3250" i="1" spc="-375" dirty="0">
                <a:latin typeface="Trebuchet MS"/>
                <a:cs typeface="Trebuchet MS"/>
              </a:rPr>
              <a:t>m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285" dirty="0">
                <a:latin typeface="Trebuchet MS"/>
                <a:cs typeface="Trebuchet MS"/>
              </a:rPr>
              <a:t>n</a:t>
            </a:r>
            <a:r>
              <a:rPr sz="3250" i="1" spc="-385" dirty="0">
                <a:latin typeface="Trebuchet MS"/>
                <a:cs typeface="Trebuchet MS"/>
              </a:rPr>
              <a:t>t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385" dirty="0">
                <a:latin typeface="Trebuchet MS"/>
                <a:cs typeface="Trebuchet MS"/>
              </a:rPr>
              <a:t>t</a:t>
            </a:r>
            <a:r>
              <a:rPr sz="3250" i="1" spc="-40" dirty="0">
                <a:latin typeface="Trebuchet MS"/>
                <a:cs typeface="Trebuchet MS"/>
              </a:rPr>
              <a:t>r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285" dirty="0">
                <a:latin typeface="Trebuchet MS"/>
                <a:cs typeface="Trebuchet MS"/>
              </a:rPr>
              <a:t>n</a:t>
            </a:r>
            <a:r>
              <a:rPr sz="3250" i="1" spc="-385" dirty="0">
                <a:latin typeface="Trebuchet MS"/>
                <a:cs typeface="Trebuchet MS"/>
              </a:rPr>
              <a:t>t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380" dirty="0">
                <a:latin typeface="Trebuchet MS"/>
                <a:cs typeface="Trebuchet MS"/>
              </a:rPr>
              <a:t>e  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285" dirty="0">
                <a:latin typeface="Trebuchet MS"/>
                <a:cs typeface="Trebuchet MS"/>
              </a:rPr>
              <a:t>n</a:t>
            </a:r>
            <a:r>
              <a:rPr sz="3250" i="1" spc="-385" dirty="0">
                <a:latin typeface="Trebuchet MS"/>
                <a:cs typeface="Trebuchet MS"/>
              </a:rPr>
              <a:t>t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40" dirty="0">
                <a:latin typeface="Trebuchet MS"/>
                <a:cs typeface="Trebuchet MS"/>
              </a:rPr>
              <a:t>r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385" dirty="0">
                <a:latin typeface="Trebuchet MS"/>
                <a:cs typeface="Trebuchet MS"/>
              </a:rPr>
              <a:t>t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210" dirty="0">
                <a:latin typeface="Trebuchet MS"/>
                <a:cs typeface="Trebuchet MS"/>
              </a:rPr>
              <a:t>v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545" dirty="0">
                <a:latin typeface="Trebuchet MS"/>
                <a:cs typeface="Trebuchet MS"/>
              </a:rPr>
              <a:t>,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250" dirty="0">
                <a:latin typeface="Trebuchet MS"/>
                <a:cs typeface="Trebuchet MS"/>
              </a:rPr>
              <a:t>d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375" dirty="0">
                <a:latin typeface="Trebuchet MS"/>
                <a:cs typeface="Trebuchet MS"/>
              </a:rPr>
              <a:t>m</a:t>
            </a:r>
            <a:r>
              <a:rPr sz="3250" i="1" spc="-470" dirty="0">
                <a:latin typeface="Trebuchet MS"/>
                <a:cs typeface="Trebuchet MS"/>
              </a:rPr>
              <a:t>o</a:t>
            </a:r>
            <a:r>
              <a:rPr sz="3250" i="1" spc="-250" dirty="0">
                <a:latin typeface="Trebuchet MS"/>
                <a:cs typeface="Trebuchet MS"/>
              </a:rPr>
              <a:t>d</a:t>
            </a:r>
            <a:r>
              <a:rPr sz="3250" i="1" spc="-470" dirty="0">
                <a:latin typeface="Trebuchet MS"/>
                <a:cs typeface="Trebuchet MS"/>
              </a:rPr>
              <a:t>o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210" dirty="0">
                <a:latin typeface="Trebuchet MS"/>
                <a:cs typeface="Trebuchet MS"/>
              </a:rPr>
              <a:t>a  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285" dirty="0">
                <a:latin typeface="Trebuchet MS"/>
                <a:cs typeface="Trebuchet MS"/>
              </a:rPr>
              <a:t>n</a:t>
            </a:r>
            <a:r>
              <a:rPr sz="3250" i="1" spc="-315" dirty="0">
                <a:latin typeface="Trebuchet MS"/>
                <a:cs typeface="Trebuchet MS"/>
              </a:rPr>
              <a:t>c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285" dirty="0">
                <a:latin typeface="Trebuchet MS"/>
                <a:cs typeface="Trebuchet MS"/>
              </a:rPr>
              <a:t>n</a:t>
            </a:r>
            <a:r>
              <a:rPr sz="3250" i="1" spc="-385" dirty="0">
                <a:latin typeface="Trebuchet MS"/>
                <a:cs typeface="Trebuchet MS"/>
              </a:rPr>
              <a:t>t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210" dirty="0">
                <a:latin typeface="Trebuchet MS"/>
                <a:cs typeface="Trebuchet MS"/>
              </a:rPr>
              <a:t>v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35" dirty="0">
                <a:latin typeface="Trebuchet MS"/>
                <a:cs typeface="Trebuchet MS"/>
              </a:rPr>
              <a:t>r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295" dirty="0">
                <a:latin typeface="Trebuchet MS"/>
                <a:cs typeface="Trebuchet MS"/>
              </a:rPr>
              <a:t>a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335" dirty="0">
                <a:latin typeface="Trebuchet MS"/>
                <a:cs typeface="Trebuchet MS"/>
              </a:rPr>
              <a:t>l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110" dirty="0">
                <a:latin typeface="Trebuchet MS"/>
                <a:cs typeface="Trebuchet MS"/>
              </a:rPr>
              <a:t>i</a:t>
            </a:r>
            <a:r>
              <a:rPr sz="3250" i="1" spc="-385" dirty="0">
                <a:latin typeface="Trebuchet MS"/>
                <a:cs typeface="Trebuchet MS"/>
              </a:rPr>
              <a:t>t</a:t>
            </a:r>
            <a:r>
              <a:rPr sz="3250" i="1" spc="-295" dirty="0">
                <a:latin typeface="Trebuchet MS"/>
                <a:cs typeface="Trebuchet MS"/>
              </a:rPr>
              <a:t>u</a:t>
            </a:r>
            <a:r>
              <a:rPr sz="3250" i="1" spc="-40" dirty="0">
                <a:latin typeface="Trebuchet MS"/>
                <a:cs typeface="Trebuchet MS"/>
              </a:rPr>
              <a:t>r</a:t>
            </a:r>
            <a:r>
              <a:rPr sz="3250" i="1" spc="-295" dirty="0">
                <a:latin typeface="Trebuchet MS"/>
                <a:cs typeface="Trebuchet MS"/>
              </a:rPr>
              <a:t>a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285" dirty="0">
                <a:latin typeface="Trebuchet MS"/>
                <a:cs typeface="Trebuchet MS"/>
              </a:rPr>
              <a:t>n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145" dirty="0">
                <a:latin typeface="Trebuchet MS"/>
                <a:cs typeface="Trebuchet MS"/>
              </a:rPr>
              <a:t>s  </a:t>
            </a:r>
            <a:r>
              <a:rPr sz="3250" i="1" spc="-285" dirty="0">
                <a:latin typeface="Trebuchet MS"/>
                <a:cs typeface="Trebuchet MS"/>
              </a:rPr>
              <a:t>n</a:t>
            </a:r>
            <a:r>
              <a:rPr sz="3250" i="1" spc="-470" dirty="0">
                <a:latin typeface="Trebuchet MS"/>
                <a:cs typeface="Trebuchet MS"/>
              </a:rPr>
              <a:t>o</a:t>
            </a:r>
            <a:r>
              <a:rPr sz="3250" i="1" spc="-210" dirty="0">
                <a:latin typeface="Trebuchet MS"/>
                <a:cs typeface="Trebuchet MS"/>
              </a:rPr>
              <a:t>v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175" dirty="0">
                <a:latin typeface="Trebuchet MS"/>
                <a:cs typeface="Trebuchet MS"/>
              </a:rPr>
              <a:t>s</a:t>
            </a:r>
            <a:r>
              <a:rPr sz="3250" i="1" spc="-70" dirty="0">
                <a:latin typeface="Trebuchet MS"/>
                <a:cs typeface="Trebuchet MS"/>
              </a:rPr>
              <a:t> </a:t>
            </a:r>
            <a:r>
              <a:rPr sz="3250" i="1" spc="-145" dirty="0">
                <a:latin typeface="Trebuchet MS"/>
                <a:cs typeface="Trebuchet MS"/>
              </a:rPr>
              <a:t>g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40" dirty="0">
                <a:latin typeface="Trebuchet MS"/>
                <a:cs typeface="Trebuchet MS"/>
              </a:rPr>
              <a:t>r</a:t>
            </a:r>
            <a:r>
              <a:rPr sz="3250" i="1" spc="-300" dirty="0">
                <a:latin typeface="Trebuchet MS"/>
                <a:cs typeface="Trebuchet MS"/>
              </a:rPr>
              <a:t>a</a:t>
            </a:r>
            <a:r>
              <a:rPr sz="3250" i="1" spc="-315" dirty="0">
                <a:latin typeface="Trebuchet MS"/>
                <a:cs typeface="Trebuchet MS"/>
              </a:rPr>
              <a:t>ç</a:t>
            </a:r>
            <a:r>
              <a:rPr sz="3250" i="1" spc="-470" dirty="0">
                <a:latin typeface="Trebuchet MS"/>
                <a:cs typeface="Trebuchet MS"/>
              </a:rPr>
              <a:t>õ</a:t>
            </a:r>
            <a:r>
              <a:rPr sz="3250" i="1" spc="-540" dirty="0">
                <a:latin typeface="Trebuchet MS"/>
                <a:cs typeface="Trebuchet MS"/>
              </a:rPr>
              <a:t>e</a:t>
            </a:r>
            <a:r>
              <a:rPr sz="3250" i="1" spc="-175" dirty="0">
                <a:latin typeface="Trebuchet MS"/>
                <a:cs typeface="Trebuchet MS"/>
              </a:rPr>
              <a:t>s</a:t>
            </a:r>
            <a:r>
              <a:rPr sz="3250" i="1" spc="-500" dirty="0">
                <a:latin typeface="Trebuchet MS"/>
                <a:cs typeface="Trebuchet MS"/>
              </a:rPr>
              <a:t>.</a:t>
            </a:r>
            <a:endParaRPr sz="32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19090" y="3984143"/>
            <a:ext cx="4596130" cy="4596130"/>
            <a:chOff x="4219090" y="3984143"/>
            <a:chExt cx="4596130" cy="45961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3430" y="4048483"/>
              <a:ext cx="4467064" cy="44661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19090" y="3984143"/>
              <a:ext cx="4596130" cy="4596130"/>
            </a:xfrm>
            <a:custGeom>
              <a:avLst/>
              <a:gdLst/>
              <a:ahLst/>
              <a:cxnLst/>
              <a:rect l="l" t="t" r="r" b="b"/>
              <a:pathLst>
                <a:path w="4596130" h="4596130">
                  <a:moveTo>
                    <a:pt x="4308984" y="4595745"/>
                  </a:moveTo>
                  <a:lnTo>
                    <a:pt x="286767" y="4595745"/>
                  </a:lnTo>
                  <a:lnTo>
                    <a:pt x="240340" y="4591984"/>
                  </a:lnTo>
                  <a:lnTo>
                    <a:pt x="196255" y="4581098"/>
                  </a:lnTo>
                  <a:lnTo>
                    <a:pt x="155130" y="4563682"/>
                  </a:lnTo>
                  <a:lnTo>
                    <a:pt x="117533" y="4540332"/>
                  </a:lnTo>
                  <a:lnTo>
                    <a:pt x="84102" y="4511643"/>
                  </a:lnTo>
                  <a:lnTo>
                    <a:pt x="55413" y="4478212"/>
                  </a:lnTo>
                  <a:lnTo>
                    <a:pt x="32063" y="4440633"/>
                  </a:lnTo>
                  <a:lnTo>
                    <a:pt x="14647" y="4399503"/>
                  </a:lnTo>
                  <a:lnTo>
                    <a:pt x="3760" y="4355417"/>
                  </a:lnTo>
                  <a:lnTo>
                    <a:pt x="74" y="4309891"/>
                  </a:lnTo>
                  <a:lnTo>
                    <a:pt x="0" y="286772"/>
                  </a:lnTo>
                  <a:lnTo>
                    <a:pt x="3760" y="240328"/>
                  </a:lnTo>
                  <a:lnTo>
                    <a:pt x="14647" y="196242"/>
                  </a:lnTo>
                  <a:lnTo>
                    <a:pt x="32063" y="155111"/>
                  </a:lnTo>
                  <a:lnTo>
                    <a:pt x="55413" y="117533"/>
                  </a:lnTo>
                  <a:lnTo>
                    <a:pt x="84102" y="84102"/>
                  </a:lnTo>
                  <a:lnTo>
                    <a:pt x="117533" y="55413"/>
                  </a:lnTo>
                  <a:lnTo>
                    <a:pt x="155111" y="32063"/>
                  </a:lnTo>
                  <a:lnTo>
                    <a:pt x="196241" y="14647"/>
                  </a:lnTo>
                  <a:lnTo>
                    <a:pt x="240328" y="3761"/>
                  </a:lnTo>
                  <a:lnTo>
                    <a:pt x="286774" y="0"/>
                  </a:lnTo>
                  <a:lnTo>
                    <a:pt x="4309890" y="0"/>
                  </a:lnTo>
                  <a:lnTo>
                    <a:pt x="4356087" y="3761"/>
                  </a:lnTo>
                  <a:lnTo>
                    <a:pt x="4399974" y="14647"/>
                  </a:lnTo>
                  <a:lnTo>
                    <a:pt x="4440949" y="32063"/>
                  </a:lnTo>
                  <a:lnTo>
                    <a:pt x="4478410" y="55413"/>
                  </a:lnTo>
                  <a:lnTo>
                    <a:pt x="4511758" y="84102"/>
                  </a:lnTo>
                  <a:lnTo>
                    <a:pt x="4540390" y="117533"/>
                  </a:lnTo>
                  <a:lnTo>
                    <a:pt x="4547877" y="129599"/>
                  </a:lnTo>
                  <a:lnTo>
                    <a:pt x="286774" y="129599"/>
                  </a:lnTo>
                  <a:lnTo>
                    <a:pt x="237250" y="137651"/>
                  </a:lnTo>
                  <a:lnTo>
                    <a:pt x="194124" y="160042"/>
                  </a:lnTo>
                  <a:lnTo>
                    <a:pt x="160041" y="194124"/>
                  </a:lnTo>
                  <a:lnTo>
                    <a:pt x="137651" y="237250"/>
                  </a:lnTo>
                  <a:lnTo>
                    <a:pt x="129600" y="286772"/>
                  </a:lnTo>
                  <a:lnTo>
                    <a:pt x="129599" y="4309891"/>
                  </a:lnTo>
                  <a:lnTo>
                    <a:pt x="137651" y="4359414"/>
                  </a:lnTo>
                  <a:lnTo>
                    <a:pt x="160041" y="4402540"/>
                  </a:lnTo>
                  <a:lnTo>
                    <a:pt x="194124" y="4436622"/>
                  </a:lnTo>
                  <a:lnTo>
                    <a:pt x="237250" y="4459013"/>
                  </a:lnTo>
                  <a:lnTo>
                    <a:pt x="286774" y="4467065"/>
                  </a:lnTo>
                  <a:lnTo>
                    <a:pt x="4547403" y="4467065"/>
                  </a:lnTo>
                  <a:lnTo>
                    <a:pt x="4540331" y="4478411"/>
                  </a:lnTo>
                  <a:lnTo>
                    <a:pt x="4511643" y="4511758"/>
                  </a:lnTo>
                  <a:lnTo>
                    <a:pt x="4478212" y="4540391"/>
                  </a:lnTo>
                  <a:lnTo>
                    <a:pt x="4440614" y="4563707"/>
                  </a:lnTo>
                  <a:lnTo>
                    <a:pt x="4399490" y="4581105"/>
                  </a:lnTo>
                  <a:lnTo>
                    <a:pt x="4355404" y="4591985"/>
                  </a:lnTo>
                  <a:lnTo>
                    <a:pt x="4308984" y="4595745"/>
                  </a:lnTo>
                  <a:close/>
                </a:path>
                <a:path w="4596130" h="4596130">
                  <a:moveTo>
                    <a:pt x="4547403" y="4467065"/>
                  </a:moveTo>
                  <a:lnTo>
                    <a:pt x="4309890" y="4467065"/>
                  </a:lnTo>
                  <a:lnTo>
                    <a:pt x="4359414" y="4459013"/>
                  </a:lnTo>
                  <a:lnTo>
                    <a:pt x="4402540" y="4436622"/>
                  </a:lnTo>
                  <a:lnTo>
                    <a:pt x="4436622" y="4402540"/>
                  </a:lnTo>
                  <a:lnTo>
                    <a:pt x="4459013" y="4359414"/>
                  </a:lnTo>
                  <a:lnTo>
                    <a:pt x="4467064" y="4309891"/>
                  </a:lnTo>
                  <a:lnTo>
                    <a:pt x="4467064" y="286772"/>
                  </a:lnTo>
                  <a:lnTo>
                    <a:pt x="4459013" y="237250"/>
                  </a:lnTo>
                  <a:lnTo>
                    <a:pt x="4436622" y="194124"/>
                  </a:lnTo>
                  <a:lnTo>
                    <a:pt x="4402540" y="160042"/>
                  </a:lnTo>
                  <a:lnTo>
                    <a:pt x="4359414" y="137651"/>
                  </a:lnTo>
                  <a:lnTo>
                    <a:pt x="4309890" y="129599"/>
                  </a:lnTo>
                  <a:lnTo>
                    <a:pt x="4547877" y="129599"/>
                  </a:lnTo>
                  <a:lnTo>
                    <a:pt x="4581105" y="196242"/>
                  </a:lnTo>
                  <a:lnTo>
                    <a:pt x="4591985" y="240328"/>
                  </a:lnTo>
                  <a:lnTo>
                    <a:pt x="4595745" y="286772"/>
                  </a:lnTo>
                  <a:lnTo>
                    <a:pt x="4595745" y="4309891"/>
                  </a:lnTo>
                  <a:lnTo>
                    <a:pt x="4591984" y="4356087"/>
                  </a:lnTo>
                  <a:lnTo>
                    <a:pt x="4581097" y="4399974"/>
                  </a:lnTo>
                  <a:lnTo>
                    <a:pt x="4563681" y="4440949"/>
                  </a:lnTo>
                  <a:lnTo>
                    <a:pt x="4547403" y="4467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379370" y="7601549"/>
            <a:ext cx="1700530" cy="2134235"/>
          </a:xfrm>
          <a:custGeom>
            <a:avLst/>
            <a:gdLst/>
            <a:ahLst/>
            <a:cxnLst/>
            <a:rect l="l" t="t" r="r" b="b"/>
            <a:pathLst>
              <a:path w="1700529" h="2134234">
                <a:moveTo>
                  <a:pt x="563968" y="1131730"/>
                </a:moveTo>
                <a:lnTo>
                  <a:pt x="512134" y="1197243"/>
                </a:lnTo>
                <a:lnTo>
                  <a:pt x="510869" y="1178375"/>
                </a:lnTo>
                <a:lnTo>
                  <a:pt x="506404" y="1163549"/>
                </a:lnTo>
                <a:lnTo>
                  <a:pt x="499358" y="1151987"/>
                </a:lnTo>
                <a:lnTo>
                  <a:pt x="464919" y="1113642"/>
                </a:lnTo>
                <a:lnTo>
                  <a:pt x="432738" y="1072443"/>
                </a:lnTo>
                <a:lnTo>
                  <a:pt x="402615" y="1028643"/>
                </a:lnTo>
                <a:lnTo>
                  <a:pt x="374351" y="982494"/>
                </a:lnTo>
                <a:lnTo>
                  <a:pt x="357705" y="942129"/>
                </a:lnTo>
                <a:lnTo>
                  <a:pt x="332558" y="892040"/>
                </a:lnTo>
                <a:lnTo>
                  <a:pt x="308645" y="840391"/>
                </a:lnTo>
                <a:lnTo>
                  <a:pt x="296404" y="794458"/>
                </a:lnTo>
                <a:lnTo>
                  <a:pt x="285908" y="746319"/>
                </a:lnTo>
                <a:lnTo>
                  <a:pt x="287150" y="703814"/>
                </a:lnTo>
                <a:lnTo>
                  <a:pt x="280243" y="651139"/>
                </a:lnTo>
                <a:lnTo>
                  <a:pt x="285139" y="604014"/>
                </a:lnTo>
                <a:lnTo>
                  <a:pt x="301872" y="562398"/>
                </a:lnTo>
                <a:lnTo>
                  <a:pt x="310554" y="510488"/>
                </a:lnTo>
                <a:lnTo>
                  <a:pt x="300965" y="461203"/>
                </a:lnTo>
                <a:lnTo>
                  <a:pt x="250628" y="422484"/>
                </a:lnTo>
                <a:lnTo>
                  <a:pt x="201459" y="382289"/>
                </a:lnTo>
                <a:lnTo>
                  <a:pt x="163648" y="348206"/>
                </a:lnTo>
                <a:lnTo>
                  <a:pt x="127039" y="312603"/>
                </a:lnTo>
                <a:lnTo>
                  <a:pt x="91437" y="275729"/>
                </a:lnTo>
                <a:lnTo>
                  <a:pt x="56644" y="237831"/>
                </a:lnTo>
                <a:lnTo>
                  <a:pt x="13115" y="190507"/>
                </a:lnTo>
                <a:lnTo>
                  <a:pt x="2790" y="183089"/>
                </a:lnTo>
                <a:lnTo>
                  <a:pt x="4862" y="180470"/>
                </a:lnTo>
                <a:lnTo>
                  <a:pt x="0" y="166148"/>
                </a:lnTo>
                <a:lnTo>
                  <a:pt x="5337" y="159402"/>
                </a:lnTo>
                <a:lnTo>
                  <a:pt x="6269" y="137756"/>
                </a:lnTo>
                <a:lnTo>
                  <a:pt x="10362" y="132582"/>
                </a:lnTo>
                <a:lnTo>
                  <a:pt x="49187" y="144916"/>
                </a:lnTo>
                <a:lnTo>
                  <a:pt x="85777" y="180542"/>
                </a:lnTo>
                <a:lnTo>
                  <a:pt x="111654" y="209240"/>
                </a:lnTo>
                <a:lnTo>
                  <a:pt x="147673" y="245588"/>
                </a:lnTo>
                <a:lnTo>
                  <a:pt x="184811" y="280521"/>
                </a:lnTo>
                <a:lnTo>
                  <a:pt x="223475" y="313526"/>
                </a:lnTo>
                <a:lnTo>
                  <a:pt x="263224" y="345160"/>
                </a:lnTo>
                <a:lnTo>
                  <a:pt x="303453" y="376186"/>
                </a:lnTo>
                <a:lnTo>
                  <a:pt x="343556" y="407372"/>
                </a:lnTo>
                <a:lnTo>
                  <a:pt x="622013" y="55429"/>
                </a:lnTo>
                <a:lnTo>
                  <a:pt x="673050" y="31859"/>
                </a:lnTo>
                <a:lnTo>
                  <a:pt x="696472" y="22724"/>
                </a:lnTo>
                <a:lnTo>
                  <a:pt x="481747" y="294116"/>
                </a:lnTo>
                <a:lnTo>
                  <a:pt x="460353" y="341624"/>
                </a:lnTo>
                <a:lnTo>
                  <a:pt x="429002" y="381249"/>
                </a:lnTo>
                <a:lnTo>
                  <a:pt x="407613" y="428752"/>
                </a:lnTo>
                <a:lnTo>
                  <a:pt x="400268" y="438034"/>
                </a:lnTo>
                <a:lnTo>
                  <a:pt x="406346" y="450821"/>
                </a:lnTo>
                <a:lnTo>
                  <a:pt x="415142" y="460172"/>
                </a:lnTo>
                <a:lnTo>
                  <a:pt x="373912" y="512282"/>
                </a:lnTo>
                <a:lnTo>
                  <a:pt x="348061" y="585892"/>
                </a:lnTo>
                <a:lnTo>
                  <a:pt x="345221" y="630418"/>
                </a:lnTo>
                <a:lnTo>
                  <a:pt x="342833" y="674372"/>
                </a:lnTo>
                <a:lnTo>
                  <a:pt x="351133" y="725286"/>
                </a:lnTo>
                <a:lnTo>
                  <a:pt x="360438" y="774930"/>
                </a:lnTo>
                <a:lnTo>
                  <a:pt x="371024" y="822955"/>
                </a:lnTo>
                <a:lnTo>
                  <a:pt x="393127" y="876891"/>
                </a:lnTo>
                <a:lnTo>
                  <a:pt x="407104" y="920629"/>
                </a:lnTo>
                <a:lnTo>
                  <a:pt x="433152" y="969580"/>
                </a:lnTo>
                <a:lnTo>
                  <a:pt x="461585" y="1015515"/>
                </a:lnTo>
                <a:lnTo>
                  <a:pt x="492682" y="1058085"/>
                </a:lnTo>
                <a:lnTo>
                  <a:pt x="526717" y="1096940"/>
                </a:lnTo>
                <a:lnTo>
                  <a:pt x="563968" y="1131730"/>
                </a:lnTo>
                <a:close/>
              </a:path>
              <a:path w="1700529" h="2134234">
                <a:moveTo>
                  <a:pt x="550973" y="124748"/>
                </a:moveTo>
                <a:lnTo>
                  <a:pt x="427431" y="280894"/>
                </a:lnTo>
                <a:lnTo>
                  <a:pt x="448504" y="233791"/>
                </a:lnTo>
                <a:lnTo>
                  <a:pt x="510286" y="155706"/>
                </a:lnTo>
                <a:lnTo>
                  <a:pt x="550973" y="124748"/>
                </a:lnTo>
                <a:close/>
              </a:path>
              <a:path w="1700529" h="2134234">
                <a:moveTo>
                  <a:pt x="622013" y="55429"/>
                </a:moveTo>
                <a:lnTo>
                  <a:pt x="367078" y="377643"/>
                </a:lnTo>
                <a:lnTo>
                  <a:pt x="380560" y="340135"/>
                </a:lnTo>
                <a:lnTo>
                  <a:pt x="581580" y="86065"/>
                </a:lnTo>
                <a:lnTo>
                  <a:pt x="622013" y="55429"/>
                </a:lnTo>
                <a:close/>
              </a:path>
              <a:path w="1700529" h="2134234">
                <a:moveTo>
                  <a:pt x="1148315" y="311299"/>
                </a:moveTo>
                <a:lnTo>
                  <a:pt x="1072418" y="407225"/>
                </a:lnTo>
                <a:lnTo>
                  <a:pt x="1076376" y="361287"/>
                </a:lnTo>
                <a:lnTo>
                  <a:pt x="1087480" y="326784"/>
                </a:lnTo>
                <a:lnTo>
                  <a:pt x="1085626" y="288190"/>
                </a:lnTo>
                <a:lnTo>
                  <a:pt x="1070631" y="245738"/>
                </a:lnTo>
                <a:lnTo>
                  <a:pt x="1052270" y="207541"/>
                </a:lnTo>
                <a:lnTo>
                  <a:pt x="1020398" y="165951"/>
                </a:lnTo>
                <a:lnTo>
                  <a:pt x="984792" y="129082"/>
                </a:lnTo>
                <a:lnTo>
                  <a:pt x="942255" y="100972"/>
                </a:lnTo>
                <a:lnTo>
                  <a:pt x="896601" y="76802"/>
                </a:lnTo>
                <a:lnTo>
                  <a:pt x="857642" y="64638"/>
                </a:lnTo>
                <a:lnTo>
                  <a:pt x="815272" y="56786"/>
                </a:lnTo>
                <a:lnTo>
                  <a:pt x="779302" y="61312"/>
                </a:lnTo>
                <a:lnTo>
                  <a:pt x="739626" y="70522"/>
                </a:lnTo>
                <a:lnTo>
                  <a:pt x="696098" y="84602"/>
                </a:lnTo>
                <a:lnTo>
                  <a:pt x="658529" y="111617"/>
                </a:lnTo>
                <a:lnTo>
                  <a:pt x="575840" y="175191"/>
                </a:lnTo>
                <a:lnTo>
                  <a:pt x="696472" y="22724"/>
                </a:lnTo>
                <a:lnTo>
                  <a:pt x="719894" y="13590"/>
                </a:lnTo>
                <a:lnTo>
                  <a:pt x="762708" y="412"/>
                </a:lnTo>
                <a:lnTo>
                  <a:pt x="811618" y="0"/>
                </a:lnTo>
                <a:lnTo>
                  <a:pt x="866786" y="12144"/>
                </a:lnTo>
                <a:lnTo>
                  <a:pt x="908459" y="20879"/>
                </a:lnTo>
                <a:lnTo>
                  <a:pt x="956718" y="41756"/>
                </a:lnTo>
                <a:lnTo>
                  <a:pt x="1010792" y="75751"/>
                </a:lnTo>
                <a:lnTo>
                  <a:pt x="1049473" y="108736"/>
                </a:lnTo>
                <a:lnTo>
                  <a:pt x="1083017" y="148211"/>
                </a:lnTo>
                <a:lnTo>
                  <a:pt x="1111725" y="193800"/>
                </a:lnTo>
                <a:lnTo>
                  <a:pt x="1135893" y="245127"/>
                </a:lnTo>
                <a:lnTo>
                  <a:pt x="1148779" y="290243"/>
                </a:lnTo>
                <a:lnTo>
                  <a:pt x="1148315" y="311299"/>
                </a:lnTo>
                <a:close/>
              </a:path>
              <a:path w="1700529" h="2134234">
                <a:moveTo>
                  <a:pt x="1108955" y="463386"/>
                </a:moveTo>
                <a:lnTo>
                  <a:pt x="1079631" y="500450"/>
                </a:lnTo>
                <a:lnTo>
                  <a:pt x="1039965" y="530115"/>
                </a:lnTo>
                <a:lnTo>
                  <a:pt x="998715" y="561783"/>
                </a:lnTo>
                <a:lnTo>
                  <a:pt x="949752" y="582731"/>
                </a:lnTo>
                <a:lnTo>
                  <a:pt x="902995" y="600892"/>
                </a:lnTo>
                <a:lnTo>
                  <a:pt x="858401" y="616318"/>
                </a:lnTo>
                <a:lnTo>
                  <a:pt x="805969" y="621183"/>
                </a:lnTo>
                <a:lnTo>
                  <a:pt x="755617" y="623418"/>
                </a:lnTo>
                <a:lnTo>
                  <a:pt x="707304" y="623077"/>
                </a:lnTo>
                <a:lnTo>
                  <a:pt x="660988" y="620212"/>
                </a:lnTo>
                <a:lnTo>
                  <a:pt x="606667" y="606996"/>
                </a:lnTo>
                <a:lnTo>
                  <a:pt x="554260" y="591361"/>
                </a:lnTo>
                <a:lnTo>
                  <a:pt x="516323" y="577906"/>
                </a:lnTo>
                <a:lnTo>
                  <a:pt x="479940" y="562487"/>
                </a:lnTo>
                <a:lnTo>
                  <a:pt x="444196" y="546259"/>
                </a:lnTo>
                <a:lnTo>
                  <a:pt x="398218" y="522497"/>
                </a:lnTo>
                <a:lnTo>
                  <a:pt x="397173" y="523819"/>
                </a:lnTo>
                <a:lnTo>
                  <a:pt x="386111" y="517332"/>
                </a:lnTo>
                <a:lnTo>
                  <a:pt x="373912" y="512282"/>
                </a:lnTo>
                <a:lnTo>
                  <a:pt x="415955" y="459144"/>
                </a:lnTo>
                <a:lnTo>
                  <a:pt x="449303" y="478399"/>
                </a:lnTo>
                <a:lnTo>
                  <a:pt x="496400" y="500746"/>
                </a:lnTo>
                <a:lnTo>
                  <a:pt x="569882" y="530680"/>
                </a:lnTo>
                <a:lnTo>
                  <a:pt x="621744" y="547004"/>
                </a:lnTo>
                <a:lnTo>
                  <a:pt x="666032" y="552432"/>
                </a:lnTo>
                <a:lnTo>
                  <a:pt x="722736" y="562637"/>
                </a:lnTo>
                <a:lnTo>
                  <a:pt x="772004" y="561771"/>
                </a:lnTo>
                <a:lnTo>
                  <a:pt x="823866" y="557626"/>
                </a:lnTo>
                <a:lnTo>
                  <a:pt x="868431" y="542236"/>
                </a:lnTo>
                <a:lnTo>
                  <a:pt x="915729" y="523393"/>
                </a:lnTo>
                <a:lnTo>
                  <a:pt x="965827" y="501009"/>
                </a:lnTo>
                <a:lnTo>
                  <a:pt x="1007000" y="469440"/>
                </a:lnTo>
                <a:lnTo>
                  <a:pt x="1045911" y="440727"/>
                </a:lnTo>
                <a:lnTo>
                  <a:pt x="1148315" y="311299"/>
                </a:lnTo>
                <a:lnTo>
                  <a:pt x="1147850" y="332354"/>
                </a:lnTo>
                <a:lnTo>
                  <a:pt x="1143760" y="378460"/>
                </a:lnTo>
                <a:lnTo>
                  <a:pt x="1127243" y="419804"/>
                </a:lnTo>
                <a:lnTo>
                  <a:pt x="1108955" y="463386"/>
                </a:lnTo>
                <a:close/>
              </a:path>
              <a:path w="1700529" h="2134234">
                <a:moveTo>
                  <a:pt x="612023" y="1091461"/>
                </a:moveTo>
                <a:lnTo>
                  <a:pt x="459184" y="1284636"/>
                </a:lnTo>
                <a:lnTo>
                  <a:pt x="465975" y="1255585"/>
                </a:lnTo>
                <a:lnTo>
                  <a:pt x="589361" y="1099636"/>
                </a:lnTo>
                <a:lnTo>
                  <a:pt x="612023" y="1091461"/>
                </a:lnTo>
                <a:close/>
              </a:path>
              <a:path w="1700529" h="2134234">
                <a:moveTo>
                  <a:pt x="713645" y="2129704"/>
                </a:moveTo>
                <a:lnTo>
                  <a:pt x="693898" y="2134194"/>
                </a:lnTo>
                <a:lnTo>
                  <a:pt x="680046" y="2131233"/>
                </a:lnTo>
                <a:lnTo>
                  <a:pt x="669439" y="2124172"/>
                </a:lnTo>
                <a:lnTo>
                  <a:pt x="659426" y="2116359"/>
                </a:lnTo>
                <a:lnTo>
                  <a:pt x="618612" y="2086072"/>
                </a:lnTo>
                <a:lnTo>
                  <a:pt x="579999" y="2053002"/>
                </a:lnTo>
                <a:lnTo>
                  <a:pt x="553512" y="2025075"/>
                </a:lnTo>
                <a:lnTo>
                  <a:pt x="519195" y="1986576"/>
                </a:lnTo>
                <a:lnTo>
                  <a:pt x="486971" y="1945431"/>
                </a:lnTo>
                <a:lnTo>
                  <a:pt x="466764" y="1909567"/>
                </a:lnTo>
                <a:lnTo>
                  <a:pt x="438618" y="1863268"/>
                </a:lnTo>
                <a:lnTo>
                  <a:pt x="423122" y="1821450"/>
                </a:lnTo>
                <a:lnTo>
                  <a:pt x="399242" y="1769759"/>
                </a:lnTo>
                <a:lnTo>
                  <a:pt x="386882" y="1723977"/>
                </a:lnTo>
                <a:lnTo>
                  <a:pt x="376064" y="1676246"/>
                </a:lnTo>
                <a:lnTo>
                  <a:pt x="376731" y="1634467"/>
                </a:lnTo>
                <a:lnTo>
                  <a:pt x="368945" y="1582902"/>
                </a:lnTo>
                <a:lnTo>
                  <a:pt x="372610" y="1537334"/>
                </a:lnTo>
                <a:lnTo>
                  <a:pt x="377748" y="1489904"/>
                </a:lnTo>
                <a:lnTo>
                  <a:pt x="394300" y="1448515"/>
                </a:lnTo>
                <a:lnTo>
                  <a:pt x="402332" y="1397428"/>
                </a:lnTo>
                <a:lnTo>
                  <a:pt x="421744" y="1352425"/>
                </a:lnTo>
                <a:lnTo>
                  <a:pt x="442559" y="1305648"/>
                </a:lnTo>
                <a:lnTo>
                  <a:pt x="624623" y="1075537"/>
                </a:lnTo>
                <a:lnTo>
                  <a:pt x="663670" y="1046653"/>
                </a:lnTo>
                <a:lnTo>
                  <a:pt x="710735" y="1028103"/>
                </a:lnTo>
                <a:lnTo>
                  <a:pt x="555671" y="1224090"/>
                </a:lnTo>
                <a:lnTo>
                  <a:pt x="535525" y="1270021"/>
                </a:lnTo>
                <a:lnTo>
                  <a:pt x="506079" y="1307238"/>
                </a:lnTo>
                <a:lnTo>
                  <a:pt x="469446" y="1394475"/>
                </a:lnTo>
                <a:lnTo>
                  <a:pt x="452480" y="1436386"/>
                </a:lnTo>
                <a:lnTo>
                  <a:pt x="446496" y="1484885"/>
                </a:lnTo>
                <a:lnTo>
                  <a:pt x="431664" y="1524100"/>
                </a:lnTo>
                <a:lnTo>
                  <a:pt x="427994" y="1569674"/>
                </a:lnTo>
                <a:lnTo>
                  <a:pt x="425617" y="1613615"/>
                </a:lnTo>
                <a:lnTo>
                  <a:pt x="434584" y="1663686"/>
                </a:lnTo>
                <a:lnTo>
                  <a:pt x="445025" y="1711894"/>
                </a:lnTo>
                <a:lnTo>
                  <a:pt x="457030" y="1758125"/>
                </a:lnTo>
                <a:lnTo>
                  <a:pt x="480941" y="1809776"/>
                </a:lnTo>
                <a:lnTo>
                  <a:pt x="496686" y="1851281"/>
                </a:lnTo>
                <a:lnTo>
                  <a:pt x="524344" y="1898196"/>
                </a:lnTo>
                <a:lnTo>
                  <a:pt x="544156" y="1934560"/>
                </a:lnTo>
                <a:lnTo>
                  <a:pt x="576201" y="1975930"/>
                </a:lnTo>
                <a:lnTo>
                  <a:pt x="610679" y="2014225"/>
                </a:lnTo>
                <a:lnTo>
                  <a:pt x="647751" y="2049242"/>
                </a:lnTo>
                <a:lnTo>
                  <a:pt x="687577" y="2080779"/>
                </a:lnTo>
                <a:lnTo>
                  <a:pt x="698212" y="2087805"/>
                </a:lnTo>
                <a:lnTo>
                  <a:pt x="707785" y="2096174"/>
                </a:lnTo>
                <a:lnTo>
                  <a:pt x="713771" y="2109076"/>
                </a:lnTo>
                <a:lnTo>
                  <a:pt x="713645" y="2129704"/>
                </a:lnTo>
                <a:close/>
              </a:path>
              <a:path w="1700529" h="2134234">
                <a:moveTo>
                  <a:pt x="608739" y="1177484"/>
                </a:moveTo>
                <a:lnTo>
                  <a:pt x="566118" y="1231354"/>
                </a:lnTo>
                <a:lnTo>
                  <a:pt x="555671" y="1224090"/>
                </a:lnTo>
                <a:lnTo>
                  <a:pt x="604401" y="1162500"/>
                </a:lnTo>
                <a:lnTo>
                  <a:pt x="608739" y="1177484"/>
                </a:lnTo>
                <a:close/>
              </a:path>
              <a:path w="1700529" h="2134234">
                <a:moveTo>
                  <a:pt x="1700495" y="1619271"/>
                </a:moveTo>
                <a:lnTo>
                  <a:pt x="1629659" y="1708801"/>
                </a:lnTo>
                <a:lnTo>
                  <a:pt x="1633925" y="1662472"/>
                </a:lnTo>
                <a:lnTo>
                  <a:pt x="1638994" y="1615130"/>
                </a:lnTo>
                <a:lnTo>
                  <a:pt x="1631536" y="1563151"/>
                </a:lnTo>
                <a:lnTo>
                  <a:pt x="1621121" y="1514911"/>
                </a:lnTo>
                <a:lnTo>
                  <a:pt x="1597394" y="1463027"/>
                </a:lnTo>
                <a:lnTo>
                  <a:pt x="1579883" y="1423755"/>
                </a:lnTo>
                <a:lnTo>
                  <a:pt x="1548276" y="1381831"/>
                </a:lnTo>
                <a:lnTo>
                  <a:pt x="1512900" y="1344670"/>
                </a:lnTo>
                <a:lnTo>
                  <a:pt x="1475700" y="1309816"/>
                </a:lnTo>
                <a:lnTo>
                  <a:pt x="1437218" y="1276580"/>
                </a:lnTo>
                <a:lnTo>
                  <a:pt x="1397999" y="1244276"/>
                </a:lnTo>
                <a:lnTo>
                  <a:pt x="1358588" y="1212216"/>
                </a:lnTo>
                <a:lnTo>
                  <a:pt x="1318182" y="1181413"/>
                </a:lnTo>
                <a:lnTo>
                  <a:pt x="1275607" y="1153351"/>
                </a:lnTo>
                <a:lnTo>
                  <a:pt x="1230898" y="1127987"/>
                </a:lnTo>
                <a:lnTo>
                  <a:pt x="1184089" y="1105276"/>
                </a:lnTo>
                <a:lnTo>
                  <a:pt x="1135214" y="1085178"/>
                </a:lnTo>
                <a:lnTo>
                  <a:pt x="1094266" y="1075528"/>
                </a:lnTo>
                <a:lnTo>
                  <a:pt x="1041360" y="1060523"/>
                </a:lnTo>
                <a:lnTo>
                  <a:pt x="996451" y="1055880"/>
                </a:lnTo>
                <a:lnTo>
                  <a:pt x="939652" y="1045796"/>
                </a:lnTo>
                <a:lnTo>
                  <a:pt x="890254" y="1046826"/>
                </a:lnTo>
                <a:lnTo>
                  <a:pt x="838820" y="1050429"/>
                </a:lnTo>
                <a:lnTo>
                  <a:pt x="785389" y="1056557"/>
                </a:lnTo>
                <a:lnTo>
                  <a:pt x="739958" y="1073040"/>
                </a:lnTo>
                <a:lnTo>
                  <a:pt x="702567" y="1099832"/>
                </a:lnTo>
                <a:lnTo>
                  <a:pt x="653333" y="1121122"/>
                </a:lnTo>
                <a:lnTo>
                  <a:pt x="622175" y="1160503"/>
                </a:lnTo>
                <a:lnTo>
                  <a:pt x="604401" y="1162500"/>
                </a:lnTo>
                <a:lnTo>
                  <a:pt x="710735" y="1028103"/>
                </a:lnTo>
                <a:lnTo>
                  <a:pt x="755930" y="1011917"/>
                </a:lnTo>
                <a:lnTo>
                  <a:pt x="799329" y="998002"/>
                </a:lnTo>
                <a:lnTo>
                  <a:pt x="850962" y="994146"/>
                </a:lnTo>
                <a:lnTo>
                  <a:pt x="890984" y="984499"/>
                </a:lnTo>
                <a:lnTo>
                  <a:pt x="949345" y="992608"/>
                </a:lnTo>
                <a:lnTo>
                  <a:pt x="996487" y="994429"/>
                </a:lnTo>
                <a:lnTo>
                  <a:pt x="1051526" y="1006738"/>
                </a:lnTo>
                <a:lnTo>
                  <a:pt x="1094608" y="1013691"/>
                </a:lnTo>
                <a:lnTo>
                  <a:pt x="1145717" y="1030966"/>
                </a:lnTo>
                <a:lnTo>
                  <a:pt x="1194958" y="1050602"/>
                </a:lnTo>
                <a:lnTo>
                  <a:pt x="1232438" y="1064636"/>
                </a:lnTo>
                <a:lnTo>
                  <a:pt x="1278140" y="1088746"/>
                </a:lnTo>
                <a:lnTo>
                  <a:pt x="1322169" y="1114969"/>
                </a:lnTo>
                <a:lnTo>
                  <a:pt x="1364592" y="1143224"/>
                </a:lnTo>
                <a:lnTo>
                  <a:pt x="1405472" y="1173427"/>
                </a:lnTo>
                <a:lnTo>
                  <a:pt x="1445723" y="1204426"/>
                </a:lnTo>
                <a:lnTo>
                  <a:pt x="1495483" y="1243874"/>
                </a:lnTo>
                <a:lnTo>
                  <a:pt x="1533798" y="1277321"/>
                </a:lnTo>
                <a:lnTo>
                  <a:pt x="1569592" y="1313953"/>
                </a:lnTo>
                <a:lnTo>
                  <a:pt x="1601829" y="1355081"/>
                </a:lnTo>
                <a:lnTo>
                  <a:pt x="1631995" y="1398827"/>
                </a:lnTo>
                <a:lnTo>
                  <a:pt x="1650001" y="1437473"/>
                </a:lnTo>
                <a:lnTo>
                  <a:pt x="1665830" y="1478871"/>
                </a:lnTo>
                <a:lnTo>
                  <a:pt x="1679507" y="1522989"/>
                </a:lnTo>
                <a:lnTo>
                  <a:pt x="1691054" y="1569799"/>
                </a:lnTo>
                <a:lnTo>
                  <a:pt x="1700495" y="1619271"/>
                </a:lnTo>
                <a:close/>
              </a:path>
              <a:path w="1700529" h="2134234">
                <a:moveTo>
                  <a:pt x="1677050" y="1751244"/>
                </a:moveTo>
                <a:lnTo>
                  <a:pt x="1653329" y="1781225"/>
                </a:lnTo>
                <a:lnTo>
                  <a:pt x="1620836" y="1801824"/>
                </a:lnTo>
                <a:lnTo>
                  <a:pt x="1579644" y="1812952"/>
                </a:lnTo>
                <a:lnTo>
                  <a:pt x="1529821" y="1814518"/>
                </a:lnTo>
                <a:lnTo>
                  <a:pt x="1483233" y="1811997"/>
                </a:lnTo>
                <a:lnTo>
                  <a:pt x="1429809" y="1797647"/>
                </a:lnTo>
                <a:lnTo>
                  <a:pt x="1389081" y="1787720"/>
                </a:lnTo>
                <a:lnTo>
                  <a:pt x="1340738" y="1766948"/>
                </a:lnTo>
                <a:lnTo>
                  <a:pt x="1294352" y="1743703"/>
                </a:lnTo>
                <a:lnTo>
                  <a:pt x="1249534" y="1718477"/>
                </a:lnTo>
                <a:lnTo>
                  <a:pt x="1205225" y="1692607"/>
                </a:lnTo>
                <a:lnTo>
                  <a:pt x="1160690" y="1667022"/>
                </a:lnTo>
                <a:lnTo>
                  <a:pt x="1116115" y="1641487"/>
                </a:lnTo>
                <a:lnTo>
                  <a:pt x="1081646" y="1623649"/>
                </a:lnTo>
                <a:lnTo>
                  <a:pt x="1037549" y="1597512"/>
                </a:lnTo>
                <a:lnTo>
                  <a:pt x="993968" y="1570721"/>
                </a:lnTo>
                <a:lnTo>
                  <a:pt x="951090" y="1543042"/>
                </a:lnTo>
                <a:lnTo>
                  <a:pt x="909100" y="1514241"/>
                </a:lnTo>
                <a:lnTo>
                  <a:pt x="868081" y="1484213"/>
                </a:lnTo>
                <a:lnTo>
                  <a:pt x="827953" y="1453058"/>
                </a:lnTo>
                <a:lnTo>
                  <a:pt x="788522" y="1421023"/>
                </a:lnTo>
                <a:lnTo>
                  <a:pt x="749593" y="1388353"/>
                </a:lnTo>
                <a:lnTo>
                  <a:pt x="710973" y="1355292"/>
                </a:lnTo>
                <a:lnTo>
                  <a:pt x="672468" y="1322087"/>
                </a:lnTo>
                <a:lnTo>
                  <a:pt x="633882" y="1288984"/>
                </a:lnTo>
                <a:lnTo>
                  <a:pt x="595022" y="1256226"/>
                </a:lnTo>
                <a:lnTo>
                  <a:pt x="595268" y="1255916"/>
                </a:lnTo>
                <a:lnTo>
                  <a:pt x="585748" y="1247480"/>
                </a:lnTo>
                <a:lnTo>
                  <a:pt x="586210" y="1246895"/>
                </a:lnTo>
                <a:lnTo>
                  <a:pt x="576565" y="1238618"/>
                </a:lnTo>
                <a:lnTo>
                  <a:pt x="566727" y="1230584"/>
                </a:lnTo>
                <a:lnTo>
                  <a:pt x="605175" y="1181990"/>
                </a:lnTo>
                <a:lnTo>
                  <a:pt x="613489" y="1191949"/>
                </a:lnTo>
                <a:lnTo>
                  <a:pt x="687895" y="1261652"/>
                </a:lnTo>
                <a:lnTo>
                  <a:pt x="809429" y="1374130"/>
                </a:lnTo>
                <a:lnTo>
                  <a:pt x="846639" y="1408973"/>
                </a:lnTo>
                <a:lnTo>
                  <a:pt x="854681" y="1398808"/>
                </a:lnTo>
                <a:lnTo>
                  <a:pt x="884191" y="1422915"/>
                </a:lnTo>
                <a:lnTo>
                  <a:pt x="903535" y="1439402"/>
                </a:lnTo>
                <a:lnTo>
                  <a:pt x="933433" y="1463018"/>
                </a:lnTo>
                <a:lnTo>
                  <a:pt x="954765" y="1476992"/>
                </a:lnTo>
                <a:lnTo>
                  <a:pt x="998296" y="1503846"/>
                </a:lnTo>
                <a:lnTo>
                  <a:pt x="1041975" y="1530512"/>
                </a:lnTo>
                <a:lnTo>
                  <a:pt x="1075821" y="1549139"/>
                </a:lnTo>
                <a:lnTo>
                  <a:pt x="1119728" y="1575517"/>
                </a:lnTo>
                <a:lnTo>
                  <a:pt x="1163716" y="1601793"/>
                </a:lnTo>
                <a:lnTo>
                  <a:pt x="1197801" y="1620117"/>
                </a:lnTo>
                <a:lnTo>
                  <a:pt x="1285971" y="1672424"/>
                </a:lnTo>
                <a:lnTo>
                  <a:pt x="1331409" y="1696866"/>
                </a:lnTo>
                <a:lnTo>
                  <a:pt x="1378948" y="1718655"/>
                </a:lnTo>
                <a:lnTo>
                  <a:pt x="1429194" y="1737020"/>
                </a:lnTo>
                <a:lnTo>
                  <a:pt x="1482758" y="1751194"/>
                </a:lnTo>
                <a:lnTo>
                  <a:pt x="1540246" y="1760406"/>
                </a:lnTo>
                <a:lnTo>
                  <a:pt x="1579142" y="1752182"/>
                </a:lnTo>
                <a:lnTo>
                  <a:pt x="1608512" y="1735529"/>
                </a:lnTo>
                <a:lnTo>
                  <a:pt x="1700495" y="1619271"/>
                </a:lnTo>
                <a:lnTo>
                  <a:pt x="1697893" y="1663496"/>
                </a:lnTo>
                <a:lnTo>
                  <a:pt x="1691928" y="1711971"/>
                </a:lnTo>
                <a:lnTo>
                  <a:pt x="1677050" y="1751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0807" y="1165414"/>
            <a:ext cx="767715" cy="760095"/>
          </a:xfrm>
          <a:custGeom>
            <a:avLst/>
            <a:gdLst/>
            <a:ahLst/>
            <a:cxnLst/>
            <a:rect l="l" t="t" r="r" b="b"/>
            <a:pathLst>
              <a:path w="767714" h="760094">
                <a:moveTo>
                  <a:pt x="609913" y="587748"/>
                </a:moveTo>
                <a:lnTo>
                  <a:pt x="603438" y="597068"/>
                </a:lnTo>
                <a:lnTo>
                  <a:pt x="597610" y="599508"/>
                </a:lnTo>
                <a:lnTo>
                  <a:pt x="590055" y="599052"/>
                </a:lnTo>
                <a:lnTo>
                  <a:pt x="537718" y="573532"/>
                </a:lnTo>
                <a:lnTo>
                  <a:pt x="512288" y="557894"/>
                </a:lnTo>
                <a:lnTo>
                  <a:pt x="461512" y="526050"/>
                </a:lnTo>
                <a:lnTo>
                  <a:pt x="421635" y="499292"/>
                </a:lnTo>
                <a:lnTo>
                  <a:pt x="382896" y="470915"/>
                </a:lnTo>
                <a:lnTo>
                  <a:pt x="345365" y="440928"/>
                </a:lnTo>
                <a:lnTo>
                  <a:pt x="309108" y="409341"/>
                </a:lnTo>
                <a:lnTo>
                  <a:pt x="274899" y="376902"/>
                </a:lnTo>
                <a:lnTo>
                  <a:pt x="242571" y="342855"/>
                </a:lnTo>
                <a:lnTo>
                  <a:pt x="213210" y="306340"/>
                </a:lnTo>
                <a:lnTo>
                  <a:pt x="187906" y="266495"/>
                </a:lnTo>
                <a:lnTo>
                  <a:pt x="170957" y="218191"/>
                </a:lnTo>
                <a:lnTo>
                  <a:pt x="172127" y="193386"/>
                </a:lnTo>
                <a:lnTo>
                  <a:pt x="195256" y="151713"/>
                </a:lnTo>
                <a:lnTo>
                  <a:pt x="229511" y="133116"/>
                </a:lnTo>
                <a:lnTo>
                  <a:pt x="239893" y="132363"/>
                </a:lnTo>
                <a:lnTo>
                  <a:pt x="216847" y="190468"/>
                </a:lnTo>
                <a:lnTo>
                  <a:pt x="212397" y="205223"/>
                </a:lnTo>
                <a:lnTo>
                  <a:pt x="221333" y="243201"/>
                </a:lnTo>
                <a:lnTo>
                  <a:pt x="254640" y="292710"/>
                </a:lnTo>
                <a:lnTo>
                  <a:pt x="284499" y="328045"/>
                </a:lnTo>
                <a:lnTo>
                  <a:pt x="316964" y="360915"/>
                </a:lnTo>
                <a:lnTo>
                  <a:pt x="351495" y="391805"/>
                </a:lnTo>
                <a:lnTo>
                  <a:pt x="387557" y="421200"/>
                </a:lnTo>
                <a:lnTo>
                  <a:pt x="442107" y="462093"/>
                </a:lnTo>
                <a:lnTo>
                  <a:pt x="498047" y="501272"/>
                </a:lnTo>
                <a:lnTo>
                  <a:pt x="534435" y="524321"/>
                </a:lnTo>
                <a:lnTo>
                  <a:pt x="552105" y="534819"/>
                </a:lnTo>
                <a:lnTo>
                  <a:pt x="570354" y="545809"/>
                </a:lnTo>
                <a:lnTo>
                  <a:pt x="572531" y="542708"/>
                </a:lnTo>
                <a:lnTo>
                  <a:pt x="589447" y="500058"/>
                </a:lnTo>
                <a:lnTo>
                  <a:pt x="595807" y="516140"/>
                </a:lnTo>
                <a:lnTo>
                  <a:pt x="602125" y="533953"/>
                </a:lnTo>
                <a:lnTo>
                  <a:pt x="608320" y="551806"/>
                </a:lnTo>
                <a:lnTo>
                  <a:pt x="611284" y="563383"/>
                </a:lnTo>
                <a:lnTo>
                  <a:pt x="612172" y="575942"/>
                </a:lnTo>
                <a:lnTo>
                  <a:pt x="609913" y="587748"/>
                </a:lnTo>
                <a:close/>
              </a:path>
              <a:path w="767714" h="760094">
                <a:moveTo>
                  <a:pt x="589447" y="500058"/>
                </a:moveTo>
                <a:lnTo>
                  <a:pt x="572531" y="542708"/>
                </a:lnTo>
                <a:lnTo>
                  <a:pt x="566418" y="531161"/>
                </a:lnTo>
                <a:lnTo>
                  <a:pt x="563412" y="525339"/>
                </a:lnTo>
                <a:lnTo>
                  <a:pt x="560541" y="519451"/>
                </a:lnTo>
                <a:lnTo>
                  <a:pt x="538665" y="477751"/>
                </a:lnTo>
                <a:lnTo>
                  <a:pt x="514448" y="437475"/>
                </a:lnTo>
                <a:lnTo>
                  <a:pt x="488532" y="398261"/>
                </a:lnTo>
                <a:lnTo>
                  <a:pt x="461559" y="359742"/>
                </a:lnTo>
                <a:lnTo>
                  <a:pt x="433062" y="321938"/>
                </a:lnTo>
                <a:lnTo>
                  <a:pt x="402480" y="285855"/>
                </a:lnTo>
                <a:lnTo>
                  <a:pt x="369865" y="251585"/>
                </a:lnTo>
                <a:lnTo>
                  <a:pt x="335268" y="219220"/>
                </a:lnTo>
                <a:lnTo>
                  <a:pt x="298053" y="190913"/>
                </a:lnTo>
                <a:lnTo>
                  <a:pt x="254364" y="173915"/>
                </a:lnTo>
                <a:lnTo>
                  <a:pt x="238862" y="174091"/>
                </a:lnTo>
                <a:lnTo>
                  <a:pt x="226013" y="179850"/>
                </a:lnTo>
                <a:lnTo>
                  <a:pt x="216847" y="190468"/>
                </a:lnTo>
                <a:lnTo>
                  <a:pt x="239893" y="132363"/>
                </a:lnTo>
                <a:lnTo>
                  <a:pt x="283349" y="137057"/>
                </a:lnTo>
                <a:lnTo>
                  <a:pt x="338237" y="166025"/>
                </a:lnTo>
                <a:lnTo>
                  <a:pt x="404445" y="224147"/>
                </a:lnTo>
                <a:lnTo>
                  <a:pt x="442992" y="265557"/>
                </a:lnTo>
                <a:lnTo>
                  <a:pt x="478216" y="309791"/>
                </a:lnTo>
                <a:lnTo>
                  <a:pt x="509947" y="356657"/>
                </a:lnTo>
                <a:lnTo>
                  <a:pt x="546521" y="418456"/>
                </a:lnTo>
                <a:lnTo>
                  <a:pt x="580846" y="481628"/>
                </a:lnTo>
                <a:lnTo>
                  <a:pt x="588877" y="498616"/>
                </a:lnTo>
                <a:lnTo>
                  <a:pt x="589447" y="500058"/>
                </a:lnTo>
                <a:close/>
              </a:path>
              <a:path w="767714" h="760094">
                <a:moveTo>
                  <a:pt x="755024" y="529592"/>
                </a:moveTo>
                <a:lnTo>
                  <a:pt x="750918" y="534243"/>
                </a:lnTo>
                <a:lnTo>
                  <a:pt x="744307" y="536078"/>
                </a:lnTo>
                <a:lnTo>
                  <a:pt x="738036" y="535532"/>
                </a:lnTo>
                <a:lnTo>
                  <a:pt x="708841" y="510023"/>
                </a:lnTo>
                <a:lnTo>
                  <a:pt x="685431" y="474685"/>
                </a:lnTo>
                <a:lnTo>
                  <a:pt x="652776" y="418151"/>
                </a:lnTo>
                <a:lnTo>
                  <a:pt x="631298" y="379679"/>
                </a:lnTo>
                <a:lnTo>
                  <a:pt x="610132" y="341048"/>
                </a:lnTo>
                <a:lnTo>
                  <a:pt x="589305" y="302232"/>
                </a:lnTo>
                <a:lnTo>
                  <a:pt x="570923" y="266564"/>
                </a:lnTo>
                <a:lnTo>
                  <a:pt x="553780" y="230324"/>
                </a:lnTo>
                <a:lnTo>
                  <a:pt x="538637" y="193250"/>
                </a:lnTo>
                <a:lnTo>
                  <a:pt x="526257" y="155077"/>
                </a:lnTo>
                <a:lnTo>
                  <a:pt x="514478" y="108068"/>
                </a:lnTo>
                <a:lnTo>
                  <a:pt x="512610" y="83982"/>
                </a:lnTo>
                <a:lnTo>
                  <a:pt x="516295" y="59372"/>
                </a:lnTo>
                <a:lnTo>
                  <a:pt x="518491" y="52880"/>
                </a:lnTo>
                <a:lnTo>
                  <a:pt x="520131" y="46357"/>
                </a:lnTo>
                <a:lnTo>
                  <a:pt x="521935" y="39898"/>
                </a:lnTo>
                <a:lnTo>
                  <a:pt x="539168" y="13993"/>
                </a:lnTo>
                <a:lnTo>
                  <a:pt x="564372" y="541"/>
                </a:lnTo>
                <a:lnTo>
                  <a:pt x="577229" y="300"/>
                </a:lnTo>
                <a:lnTo>
                  <a:pt x="556789" y="51834"/>
                </a:lnTo>
                <a:lnTo>
                  <a:pt x="552447" y="64617"/>
                </a:lnTo>
                <a:lnTo>
                  <a:pt x="550153" y="77875"/>
                </a:lnTo>
                <a:lnTo>
                  <a:pt x="549908" y="91344"/>
                </a:lnTo>
                <a:lnTo>
                  <a:pt x="551724" y="104816"/>
                </a:lnTo>
                <a:lnTo>
                  <a:pt x="563135" y="147978"/>
                </a:lnTo>
                <a:lnTo>
                  <a:pt x="578511" y="189702"/>
                </a:lnTo>
                <a:lnTo>
                  <a:pt x="596707" y="230315"/>
                </a:lnTo>
                <a:lnTo>
                  <a:pt x="616594" y="270200"/>
                </a:lnTo>
                <a:lnTo>
                  <a:pt x="635375" y="305653"/>
                </a:lnTo>
                <a:lnTo>
                  <a:pt x="654704" y="340844"/>
                </a:lnTo>
                <a:lnTo>
                  <a:pt x="693767" y="410875"/>
                </a:lnTo>
                <a:lnTo>
                  <a:pt x="715656" y="449288"/>
                </a:lnTo>
                <a:lnTo>
                  <a:pt x="730170" y="474777"/>
                </a:lnTo>
                <a:lnTo>
                  <a:pt x="731338" y="472787"/>
                </a:lnTo>
                <a:lnTo>
                  <a:pt x="732347" y="471676"/>
                </a:lnTo>
                <a:lnTo>
                  <a:pt x="763788" y="392407"/>
                </a:lnTo>
                <a:lnTo>
                  <a:pt x="765384" y="406171"/>
                </a:lnTo>
                <a:lnTo>
                  <a:pt x="767121" y="438132"/>
                </a:lnTo>
                <a:lnTo>
                  <a:pt x="764924" y="470249"/>
                </a:lnTo>
                <a:lnTo>
                  <a:pt x="763340" y="481772"/>
                </a:lnTo>
                <a:lnTo>
                  <a:pt x="760418" y="504914"/>
                </a:lnTo>
                <a:lnTo>
                  <a:pt x="758705" y="516491"/>
                </a:lnTo>
                <a:lnTo>
                  <a:pt x="757371" y="523287"/>
                </a:lnTo>
                <a:lnTo>
                  <a:pt x="755024" y="529592"/>
                </a:lnTo>
                <a:close/>
              </a:path>
              <a:path w="767714" h="760094">
                <a:moveTo>
                  <a:pt x="763788" y="392407"/>
                </a:moveTo>
                <a:lnTo>
                  <a:pt x="732347" y="471676"/>
                </a:lnTo>
                <a:lnTo>
                  <a:pt x="732343" y="470731"/>
                </a:lnTo>
                <a:lnTo>
                  <a:pt x="728732" y="416201"/>
                </a:lnTo>
                <a:lnTo>
                  <a:pt x="723602" y="361918"/>
                </a:lnTo>
                <a:lnTo>
                  <a:pt x="714489" y="306456"/>
                </a:lnTo>
                <a:lnTo>
                  <a:pt x="709314" y="278807"/>
                </a:lnTo>
                <a:lnTo>
                  <a:pt x="704494" y="251069"/>
                </a:lnTo>
                <a:lnTo>
                  <a:pt x="695146" y="206609"/>
                </a:lnTo>
                <a:lnTo>
                  <a:pt x="681481" y="163853"/>
                </a:lnTo>
                <a:lnTo>
                  <a:pt x="663051" y="122994"/>
                </a:lnTo>
                <a:lnTo>
                  <a:pt x="639406" y="84225"/>
                </a:lnTo>
                <a:lnTo>
                  <a:pt x="606143" y="48014"/>
                </a:lnTo>
                <a:lnTo>
                  <a:pt x="580380" y="35067"/>
                </a:lnTo>
                <a:lnTo>
                  <a:pt x="570380" y="36788"/>
                </a:lnTo>
                <a:lnTo>
                  <a:pt x="562445" y="42797"/>
                </a:lnTo>
                <a:lnTo>
                  <a:pt x="556789" y="51834"/>
                </a:lnTo>
                <a:lnTo>
                  <a:pt x="577229" y="300"/>
                </a:lnTo>
                <a:lnTo>
                  <a:pt x="621698" y="12824"/>
                </a:lnTo>
                <a:lnTo>
                  <a:pt x="670475" y="62542"/>
                </a:lnTo>
                <a:lnTo>
                  <a:pt x="705150" y="122385"/>
                </a:lnTo>
                <a:lnTo>
                  <a:pt x="728133" y="184008"/>
                </a:lnTo>
                <a:lnTo>
                  <a:pt x="746117" y="271888"/>
                </a:lnTo>
                <a:lnTo>
                  <a:pt x="750704" y="295380"/>
                </a:lnTo>
                <a:lnTo>
                  <a:pt x="754923" y="318903"/>
                </a:lnTo>
                <a:lnTo>
                  <a:pt x="758002" y="342523"/>
                </a:lnTo>
                <a:lnTo>
                  <a:pt x="763788" y="392407"/>
                </a:lnTo>
                <a:close/>
              </a:path>
              <a:path w="767714" h="760094">
                <a:moveTo>
                  <a:pt x="531695" y="734572"/>
                </a:moveTo>
                <a:lnTo>
                  <a:pt x="516667" y="749934"/>
                </a:lnTo>
                <a:lnTo>
                  <a:pt x="489779" y="756874"/>
                </a:lnTo>
                <a:lnTo>
                  <a:pt x="463319" y="759736"/>
                </a:lnTo>
                <a:lnTo>
                  <a:pt x="435026" y="759606"/>
                </a:lnTo>
                <a:lnTo>
                  <a:pt x="402642" y="757569"/>
                </a:lnTo>
                <a:lnTo>
                  <a:pt x="379086" y="754645"/>
                </a:lnTo>
                <a:lnTo>
                  <a:pt x="355377" y="752510"/>
                </a:lnTo>
                <a:lnTo>
                  <a:pt x="308184" y="746913"/>
                </a:lnTo>
                <a:lnTo>
                  <a:pt x="266043" y="738779"/>
                </a:lnTo>
                <a:lnTo>
                  <a:pt x="226031" y="729172"/>
                </a:lnTo>
                <a:lnTo>
                  <a:pt x="183254" y="716238"/>
                </a:lnTo>
                <a:lnTo>
                  <a:pt x="132818" y="698124"/>
                </a:lnTo>
                <a:lnTo>
                  <a:pt x="85264" y="677059"/>
                </a:lnTo>
                <a:lnTo>
                  <a:pt x="40216" y="650792"/>
                </a:lnTo>
                <a:lnTo>
                  <a:pt x="2239" y="604178"/>
                </a:lnTo>
                <a:lnTo>
                  <a:pt x="0" y="582954"/>
                </a:lnTo>
                <a:lnTo>
                  <a:pt x="6889" y="562801"/>
                </a:lnTo>
                <a:lnTo>
                  <a:pt x="22913" y="544466"/>
                </a:lnTo>
                <a:lnTo>
                  <a:pt x="34426" y="536496"/>
                </a:lnTo>
                <a:lnTo>
                  <a:pt x="46763" y="530657"/>
                </a:lnTo>
                <a:lnTo>
                  <a:pt x="57153" y="527265"/>
                </a:lnTo>
                <a:lnTo>
                  <a:pt x="35838" y="581003"/>
                </a:lnTo>
                <a:lnTo>
                  <a:pt x="34969" y="593806"/>
                </a:lnTo>
                <a:lnTo>
                  <a:pt x="41762" y="607259"/>
                </a:lnTo>
                <a:lnTo>
                  <a:pt x="44883" y="611328"/>
                </a:lnTo>
                <a:lnTo>
                  <a:pt x="48982" y="614842"/>
                </a:lnTo>
                <a:lnTo>
                  <a:pt x="53489" y="617389"/>
                </a:lnTo>
                <a:lnTo>
                  <a:pt x="74040" y="629581"/>
                </a:lnTo>
                <a:lnTo>
                  <a:pt x="120744" y="656618"/>
                </a:lnTo>
                <a:lnTo>
                  <a:pt x="184531" y="681476"/>
                </a:lnTo>
                <a:lnTo>
                  <a:pt x="249501" y="696785"/>
                </a:lnTo>
                <a:lnTo>
                  <a:pt x="272280" y="701333"/>
                </a:lnTo>
                <a:lnTo>
                  <a:pt x="284650" y="704080"/>
                </a:lnTo>
                <a:lnTo>
                  <a:pt x="341163" y="712162"/>
                </a:lnTo>
                <a:lnTo>
                  <a:pt x="396852" y="715815"/>
                </a:lnTo>
                <a:lnTo>
                  <a:pt x="435602" y="717568"/>
                </a:lnTo>
                <a:lnTo>
                  <a:pt x="474350" y="718612"/>
                </a:lnTo>
                <a:lnTo>
                  <a:pt x="478533" y="718572"/>
                </a:lnTo>
                <a:lnTo>
                  <a:pt x="485387" y="716571"/>
                </a:lnTo>
                <a:lnTo>
                  <a:pt x="502646" y="673059"/>
                </a:lnTo>
                <a:lnTo>
                  <a:pt x="514224" y="683527"/>
                </a:lnTo>
                <a:lnTo>
                  <a:pt x="525401" y="695439"/>
                </a:lnTo>
                <a:lnTo>
                  <a:pt x="531361" y="704894"/>
                </a:lnTo>
                <a:lnTo>
                  <a:pt x="535026" y="718749"/>
                </a:lnTo>
                <a:lnTo>
                  <a:pt x="531695" y="734572"/>
                </a:lnTo>
                <a:close/>
              </a:path>
              <a:path w="767714" h="760094">
                <a:moveTo>
                  <a:pt x="502646" y="673059"/>
                </a:moveTo>
                <a:lnTo>
                  <a:pt x="489011" y="707436"/>
                </a:lnTo>
                <a:lnTo>
                  <a:pt x="486434" y="700561"/>
                </a:lnTo>
                <a:lnTo>
                  <a:pt x="480702" y="697344"/>
                </a:lnTo>
                <a:lnTo>
                  <a:pt x="472943" y="692260"/>
                </a:lnTo>
                <a:lnTo>
                  <a:pt x="465247" y="687061"/>
                </a:lnTo>
                <a:lnTo>
                  <a:pt x="457473" y="681971"/>
                </a:lnTo>
                <a:lnTo>
                  <a:pt x="416995" y="659069"/>
                </a:lnTo>
                <a:lnTo>
                  <a:pt x="371673" y="634241"/>
                </a:lnTo>
                <a:lnTo>
                  <a:pt x="320913" y="608780"/>
                </a:lnTo>
                <a:lnTo>
                  <a:pt x="270299" y="586215"/>
                </a:lnTo>
                <a:lnTo>
                  <a:pt x="218895" y="570057"/>
                </a:lnTo>
                <a:lnTo>
                  <a:pt x="166898" y="560171"/>
                </a:lnTo>
                <a:lnTo>
                  <a:pt x="140870" y="555570"/>
                </a:lnTo>
                <a:lnTo>
                  <a:pt x="120097" y="553314"/>
                </a:lnTo>
                <a:lnTo>
                  <a:pt x="99494" y="554168"/>
                </a:lnTo>
                <a:lnTo>
                  <a:pt x="79079" y="557504"/>
                </a:lnTo>
                <a:lnTo>
                  <a:pt x="58870" y="562693"/>
                </a:lnTo>
                <a:lnTo>
                  <a:pt x="43946" y="570187"/>
                </a:lnTo>
                <a:lnTo>
                  <a:pt x="35838" y="581003"/>
                </a:lnTo>
                <a:lnTo>
                  <a:pt x="57153" y="527265"/>
                </a:lnTo>
                <a:lnTo>
                  <a:pt x="59743" y="526419"/>
                </a:lnTo>
                <a:lnTo>
                  <a:pt x="73188" y="523250"/>
                </a:lnTo>
                <a:lnTo>
                  <a:pt x="98923" y="519523"/>
                </a:lnTo>
                <a:lnTo>
                  <a:pt x="124610" y="518961"/>
                </a:lnTo>
                <a:lnTo>
                  <a:pt x="150258" y="521005"/>
                </a:lnTo>
                <a:lnTo>
                  <a:pt x="236268" y="539558"/>
                </a:lnTo>
                <a:lnTo>
                  <a:pt x="291220" y="558450"/>
                </a:lnTo>
                <a:lnTo>
                  <a:pt x="339971" y="579340"/>
                </a:lnTo>
                <a:lnTo>
                  <a:pt x="381753" y="599805"/>
                </a:lnTo>
                <a:lnTo>
                  <a:pt x="416566" y="617820"/>
                </a:lnTo>
                <a:lnTo>
                  <a:pt x="461426" y="642948"/>
                </a:lnTo>
                <a:lnTo>
                  <a:pt x="502036" y="672507"/>
                </a:lnTo>
                <a:lnTo>
                  <a:pt x="502646" y="67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816114" y="1866900"/>
            <a:ext cx="15338285" cy="970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r>
              <a:rPr lang="en-US" sz="2450" i="1" spc="-270" dirty="0" smtClean="0">
                <a:latin typeface="Trebuchet MS"/>
                <a:cs typeface="Trebuchet MS"/>
              </a:rPr>
              <a:t>	</a:t>
            </a:r>
            <a:r>
              <a:rPr sz="2800" i="1" spc="-270" dirty="0" smtClean="0">
                <a:latin typeface="Trebuchet MS"/>
                <a:cs typeface="Trebuchet MS"/>
              </a:rPr>
              <a:t>O</a:t>
            </a:r>
            <a:r>
              <a:rPr sz="2800" i="1" spc="-265" dirty="0" smtClean="0">
                <a:latin typeface="Trebuchet MS"/>
                <a:cs typeface="Trebuchet MS"/>
              </a:rPr>
              <a:t> </a:t>
            </a:r>
            <a:r>
              <a:rPr sz="2800" i="1" spc="-285" dirty="0">
                <a:latin typeface="Trebuchet MS"/>
                <a:cs typeface="Trebuchet MS"/>
              </a:rPr>
              <a:t>objetivo</a:t>
            </a:r>
            <a:r>
              <a:rPr sz="2800" i="1" spc="165" dirty="0">
                <a:latin typeface="Trebuchet MS"/>
                <a:cs typeface="Trebuchet MS"/>
              </a:rPr>
              <a:t> </a:t>
            </a:r>
            <a:r>
              <a:rPr sz="2800" i="1" spc="-210" dirty="0">
                <a:latin typeface="Trebuchet MS"/>
                <a:cs typeface="Trebuchet MS"/>
              </a:rPr>
              <a:t>geral </a:t>
            </a:r>
            <a:r>
              <a:rPr sz="2800" i="1" spc="-290" dirty="0">
                <a:latin typeface="Trebuchet MS"/>
                <a:cs typeface="Trebuchet MS"/>
              </a:rPr>
              <a:t>deste</a:t>
            </a:r>
            <a:r>
              <a:rPr sz="2800" i="1" spc="160" dirty="0">
                <a:latin typeface="Trebuchet MS"/>
                <a:cs typeface="Trebuchet MS"/>
              </a:rPr>
              <a:t> </a:t>
            </a:r>
            <a:r>
              <a:rPr sz="2800" i="1" spc="-250" dirty="0">
                <a:latin typeface="Trebuchet MS"/>
                <a:cs typeface="Trebuchet MS"/>
              </a:rPr>
              <a:t>trabalho </a:t>
            </a:r>
            <a:r>
              <a:rPr sz="2800" i="1" spc="-409" dirty="0">
                <a:latin typeface="Trebuchet MS"/>
                <a:cs typeface="Trebuchet MS"/>
              </a:rPr>
              <a:t>é </a:t>
            </a:r>
            <a:r>
              <a:rPr sz="2800" i="1" spc="-405" dirty="0">
                <a:latin typeface="Trebuchet MS"/>
                <a:cs typeface="Trebuchet MS"/>
              </a:rPr>
              <a:t> </a:t>
            </a:r>
            <a:r>
              <a:rPr sz="2800" i="1" spc="-225" dirty="0">
                <a:latin typeface="Trebuchet MS"/>
                <a:cs typeface="Trebuchet MS"/>
              </a:rPr>
              <a:t>a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240" dirty="0">
                <a:latin typeface="Trebuchet MS"/>
                <a:cs typeface="Trebuchet MS"/>
              </a:rPr>
              <a:t>c</a:t>
            </a:r>
            <a:r>
              <a:rPr sz="2800" i="1" spc="-30" dirty="0">
                <a:latin typeface="Trebuchet MS"/>
                <a:cs typeface="Trebuchet MS"/>
              </a:rPr>
              <a:t>r</a:t>
            </a:r>
            <a:r>
              <a:rPr sz="2800" i="1" spc="-85" dirty="0">
                <a:latin typeface="Trebuchet MS"/>
                <a:cs typeface="Trebuchet MS"/>
              </a:rPr>
              <a:t>i</a:t>
            </a:r>
            <a:r>
              <a:rPr sz="2800" i="1" spc="-229" dirty="0">
                <a:latin typeface="Trebuchet MS"/>
                <a:cs typeface="Trebuchet MS"/>
              </a:rPr>
              <a:t>a</a:t>
            </a:r>
            <a:r>
              <a:rPr sz="2800" i="1" spc="-240" dirty="0">
                <a:latin typeface="Trebuchet MS"/>
                <a:cs typeface="Trebuchet MS"/>
              </a:rPr>
              <a:t>ç</a:t>
            </a:r>
            <a:r>
              <a:rPr sz="2800" i="1" spc="-229" dirty="0">
                <a:latin typeface="Trebuchet MS"/>
                <a:cs typeface="Trebuchet MS"/>
              </a:rPr>
              <a:t>ã</a:t>
            </a:r>
            <a:r>
              <a:rPr sz="2800" i="1" spc="-355" dirty="0">
                <a:latin typeface="Trebuchet MS"/>
                <a:cs typeface="Trebuchet MS"/>
              </a:rPr>
              <a:t>o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d</a:t>
            </a:r>
            <a:r>
              <a:rPr sz="2800" i="1" spc="-409" dirty="0">
                <a:latin typeface="Trebuchet MS"/>
                <a:cs typeface="Trebuchet MS"/>
              </a:rPr>
              <a:t>e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225" dirty="0">
                <a:latin typeface="Trebuchet MS"/>
                <a:cs typeface="Trebuchet MS"/>
              </a:rPr>
              <a:t>u</a:t>
            </a:r>
            <a:r>
              <a:rPr sz="2800" i="1" spc="-285" dirty="0">
                <a:latin typeface="Trebuchet MS"/>
                <a:cs typeface="Trebuchet MS"/>
              </a:rPr>
              <a:t>m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135" dirty="0">
                <a:latin typeface="Trebuchet MS"/>
                <a:cs typeface="Trebuchet MS"/>
              </a:rPr>
              <a:t>s</a:t>
            </a:r>
            <a:r>
              <a:rPr sz="2800" i="1" spc="-85" dirty="0">
                <a:latin typeface="Trebuchet MS"/>
                <a:cs typeface="Trebuchet MS"/>
              </a:rPr>
              <a:t>i</a:t>
            </a:r>
            <a:r>
              <a:rPr sz="2800" i="1" spc="-295" dirty="0">
                <a:latin typeface="Trebuchet MS"/>
                <a:cs typeface="Trebuchet MS"/>
              </a:rPr>
              <a:t>t</a:t>
            </a:r>
            <a:r>
              <a:rPr sz="2800" i="1" spc="-409" dirty="0">
                <a:latin typeface="Trebuchet MS"/>
                <a:cs typeface="Trebuchet MS"/>
              </a:rPr>
              <a:t>e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240" dirty="0">
                <a:latin typeface="Trebuchet MS"/>
                <a:cs typeface="Trebuchet MS"/>
              </a:rPr>
              <a:t>q</a:t>
            </a:r>
            <a:r>
              <a:rPr sz="2800" i="1" spc="-225" dirty="0">
                <a:latin typeface="Trebuchet MS"/>
                <a:cs typeface="Trebuchet MS"/>
              </a:rPr>
              <a:t>u</a:t>
            </a:r>
            <a:r>
              <a:rPr sz="2800" i="1" spc="-290" dirty="0">
                <a:latin typeface="Trebuchet MS"/>
                <a:cs typeface="Trebuchet MS"/>
              </a:rPr>
              <a:t>e  </a:t>
            </a:r>
            <a:r>
              <a:rPr lang="en-US" sz="2800" i="1" spc="-190" dirty="0" err="1" smtClean="0">
                <a:latin typeface="Trebuchet MS"/>
                <a:cs typeface="Trebuchet MS"/>
              </a:rPr>
              <a:t>disponibilize</a:t>
            </a:r>
            <a:r>
              <a:rPr sz="2800" i="1" spc="-55" dirty="0" smtClean="0">
                <a:latin typeface="Trebuchet MS"/>
                <a:cs typeface="Trebuchet MS"/>
              </a:rPr>
              <a:t> </a:t>
            </a:r>
            <a:r>
              <a:rPr sz="2800" i="1" spc="-254" dirty="0" err="1" smtClean="0">
                <a:latin typeface="Trebuchet MS"/>
                <a:cs typeface="Trebuchet MS"/>
              </a:rPr>
              <a:t>l</a:t>
            </a:r>
            <a:r>
              <a:rPr sz="2800" i="1" spc="-85" dirty="0" err="1" smtClean="0">
                <a:latin typeface="Trebuchet MS"/>
                <a:cs typeface="Trebuchet MS"/>
              </a:rPr>
              <a:t>i</a:t>
            </a:r>
            <a:r>
              <a:rPr sz="2800" i="1" spc="-165" dirty="0" err="1" smtClean="0">
                <a:latin typeface="Trebuchet MS"/>
                <a:cs typeface="Trebuchet MS"/>
              </a:rPr>
              <a:t>v</a:t>
            </a:r>
            <a:r>
              <a:rPr sz="2800" i="1" spc="-30" dirty="0" err="1" smtClean="0">
                <a:latin typeface="Trebuchet MS"/>
                <a:cs typeface="Trebuchet MS"/>
              </a:rPr>
              <a:t>r</a:t>
            </a:r>
            <a:r>
              <a:rPr sz="2800" i="1" spc="-355" dirty="0" err="1" smtClean="0">
                <a:latin typeface="Trebuchet MS"/>
                <a:cs typeface="Trebuchet MS"/>
              </a:rPr>
              <a:t>o</a:t>
            </a:r>
            <a:r>
              <a:rPr sz="2800" i="1" spc="-135" dirty="0" err="1" smtClean="0">
                <a:latin typeface="Trebuchet MS"/>
                <a:cs typeface="Trebuchet MS"/>
              </a:rPr>
              <a:t>s</a:t>
            </a:r>
            <a:r>
              <a:rPr lang="en-US" sz="2800" i="1" spc="-135" dirty="0" smtClean="0">
                <a:latin typeface="Trebuchet MS"/>
                <a:cs typeface="Trebuchet MS"/>
              </a:rPr>
              <a:t>, </a:t>
            </a:r>
            <a:r>
              <a:rPr lang="en-US" sz="2800" i="1" spc="-135" dirty="0" err="1" smtClean="0">
                <a:latin typeface="Trebuchet MS"/>
                <a:cs typeface="Trebuchet MS"/>
              </a:rPr>
              <a:t>resenhas</a:t>
            </a:r>
            <a:r>
              <a:rPr lang="en-US" sz="2800" i="1" spc="-135" dirty="0" smtClean="0">
                <a:latin typeface="Trebuchet MS"/>
                <a:cs typeface="Trebuchet MS"/>
              </a:rPr>
              <a:t> e podcasts</a:t>
            </a:r>
            <a:r>
              <a:rPr sz="2800" i="1" spc="-55" dirty="0" smtClean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d</a:t>
            </a:r>
            <a:r>
              <a:rPr sz="2800" i="1" spc="-409" dirty="0">
                <a:latin typeface="Trebuchet MS"/>
                <a:cs typeface="Trebuchet MS"/>
              </a:rPr>
              <a:t>e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254" dirty="0">
                <a:latin typeface="Trebuchet MS"/>
                <a:cs typeface="Trebuchet MS"/>
              </a:rPr>
              <a:t>l</a:t>
            </a:r>
            <a:r>
              <a:rPr sz="2800" i="1" spc="-85" dirty="0">
                <a:latin typeface="Trebuchet MS"/>
                <a:cs typeface="Trebuchet MS"/>
              </a:rPr>
              <a:t>i</a:t>
            </a:r>
            <a:r>
              <a:rPr sz="2800" i="1" spc="-295" dirty="0">
                <a:latin typeface="Trebuchet MS"/>
                <a:cs typeface="Trebuchet MS"/>
              </a:rPr>
              <a:t>t</a:t>
            </a:r>
            <a:r>
              <a:rPr sz="2800" i="1" spc="-409" dirty="0">
                <a:latin typeface="Trebuchet MS"/>
                <a:cs typeface="Trebuchet MS"/>
              </a:rPr>
              <a:t>e</a:t>
            </a:r>
            <a:r>
              <a:rPr sz="2800" i="1" spc="-30" dirty="0">
                <a:latin typeface="Trebuchet MS"/>
                <a:cs typeface="Trebuchet MS"/>
              </a:rPr>
              <a:t>r</a:t>
            </a:r>
            <a:r>
              <a:rPr sz="2800" i="1" spc="-229" dirty="0">
                <a:latin typeface="Trebuchet MS"/>
                <a:cs typeface="Trebuchet MS"/>
              </a:rPr>
              <a:t>a</a:t>
            </a:r>
            <a:r>
              <a:rPr sz="2800" i="1" spc="-295" dirty="0">
                <a:latin typeface="Trebuchet MS"/>
                <a:cs typeface="Trebuchet MS"/>
              </a:rPr>
              <a:t>t</a:t>
            </a:r>
            <a:r>
              <a:rPr sz="2800" i="1" spc="-225" dirty="0">
                <a:latin typeface="Trebuchet MS"/>
                <a:cs typeface="Trebuchet MS"/>
              </a:rPr>
              <a:t>u</a:t>
            </a:r>
            <a:r>
              <a:rPr sz="2800" i="1" spc="-30" dirty="0">
                <a:latin typeface="Trebuchet MS"/>
                <a:cs typeface="Trebuchet MS"/>
              </a:rPr>
              <a:t>r</a:t>
            </a:r>
            <a:r>
              <a:rPr sz="2800" i="1" spc="-165" dirty="0">
                <a:latin typeface="Trebuchet MS"/>
                <a:cs typeface="Trebuchet MS"/>
              </a:rPr>
              <a:t>a  </a:t>
            </a:r>
            <a:r>
              <a:rPr sz="2800" i="1" spc="-190" dirty="0">
                <a:latin typeface="Trebuchet MS"/>
                <a:cs typeface="Trebuchet MS"/>
              </a:rPr>
              <a:t>d</a:t>
            </a:r>
            <a:r>
              <a:rPr sz="2800" i="1" spc="-409" dirty="0">
                <a:latin typeface="Trebuchet MS"/>
                <a:cs typeface="Trebuchet MS"/>
              </a:rPr>
              <a:t>e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d</a:t>
            </a:r>
            <a:r>
              <a:rPr sz="2800" i="1" spc="-355" dirty="0">
                <a:latin typeface="Trebuchet MS"/>
                <a:cs typeface="Trebuchet MS"/>
              </a:rPr>
              <a:t>o</a:t>
            </a:r>
            <a:r>
              <a:rPr sz="2800" i="1" spc="-290" dirty="0">
                <a:latin typeface="Trebuchet MS"/>
                <a:cs typeface="Trebuchet MS"/>
              </a:rPr>
              <a:t>m</a:t>
            </a:r>
            <a:r>
              <a:rPr sz="2800" i="1" spc="-85" dirty="0">
                <a:latin typeface="Trebuchet MS"/>
                <a:cs typeface="Trebuchet MS"/>
              </a:rPr>
              <a:t>í</a:t>
            </a:r>
            <a:r>
              <a:rPr sz="2800" i="1" spc="-220" dirty="0">
                <a:latin typeface="Trebuchet MS"/>
                <a:cs typeface="Trebuchet MS"/>
              </a:rPr>
              <a:t>n</a:t>
            </a:r>
            <a:r>
              <a:rPr sz="2800" i="1" spc="-85" dirty="0">
                <a:latin typeface="Trebuchet MS"/>
                <a:cs typeface="Trebuchet MS"/>
              </a:rPr>
              <a:t>i</a:t>
            </a:r>
            <a:r>
              <a:rPr sz="2800" i="1" spc="-355" dirty="0">
                <a:latin typeface="Trebuchet MS"/>
                <a:cs typeface="Trebuchet MS"/>
              </a:rPr>
              <a:t>o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270" dirty="0" err="1">
                <a:latin typeface="Trebuchet MS"/>
                <a:cs typeface="Trebuchet MS"/>
              </a:rPr>
              <a:t>p</a:t>
            </a:r>
            <a:r>
              <a:rPr sz="2800" i="1" spc="-225" dirty="0" err="1">
                <a:latin typeface="Trebuchet MS"/>
                <a:cs typeface="Trebuchet MS"/>
              </a:rPr>
              <a:t>ú</a:t>
            </a:r>
            <a:r>
              <a:rPr sz="2800" i="1" spc="-360" dirty="0" err="1">
                <a:latin typeface="Trebuchet MS"/>
                <a:cs typeface="Trebuchet MS"/>
              </a:rPr>
              <a:t>b</a:t>
            </a:r>
            <a:r>
              <a:rPr sz="2800" i="1" spc="-254" dirty="0" err="1">
                <a:latin typeface="Trebuchet MS"/>
                <a:cs typeface="Trebuchet MS"/>
              </a:rPr>
              <a:t>l</a:t>
            </a:r>
            <a:r>
              <a:rPr sz="2800" i="1" spc="-85" dirty="0" err="1">
                <a:latin typeface="Trebuchet MS"/>
                <a:cs typeface="Trebuchet MS"/>
              </a:rPr>
              <a:t>i</a:t>
            </a:r>
            <a:r>
              <a:rPr sz="2800" i="1" spc="-240" dirty="0" err="1">
                <a:latin typeface="Trebuchet MS"/>
                <a:cs typeface="Trebuchet MS"/>
              </a:rPr>
              <a:t>c</a:t>
            </a:r>
            <a:r>
              <a:rPr sz="2800" i="1" spc="-355" dirty="0" err="1">
                <a:latin typeface="Trebuchet MS"/>
                <a:cs typeface="Trebuchet MS"/>
              </a:rPr>
              <a:t>o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lang="en-US" sz="2800" i="1" spc="-55" dirty="0" smtClean="0">
                <a:latin typeface="Trebuchet MS"/>
                <a:cs typeface="Trebuchet MS"/>
              </a:rPr>
              <a:t>de </a:t>
            </a:r>
            <a:r>
              <a:rPr sz="2800" i="1" spc="-300" dirty="0" err="1" smtClean="0">
                <a:latin typeface="Trebuchet MS"/>
                <a:cs typeface="Trebuchet MS"/>
              </a:rPr>
              <a:t>modo</a:t>
            </a:r>
            <a:r>
              <a:rPr sz="2800" i="1" spc="-295" dirty="0" smtClean="0">
                <a:latin typeface="Trebuchet MS"/>
                <a:cs typeface="Trebuchet MS"/>
              </a:rPr>
              <a:t> </a:t>
            </a:r>
            <a:r>
              <a:rPr sz="2800" i="1" spc="-225" dirty="0">
                <a:latin typeface="Trebuchet MS"/>
                <a:cs typeface="Trebuchet MS"/>
              </a:rPr>
              <a:t>a</a:t>
            </a:r>
            <a:r>
              <a:rPr sz="2800" i="1" spc="285" dirty="0">
                <a:latin typeface="Trebuchet MS"/>
                <a:cs typeface="Trebuchet MS"/>
              </a:rPr>
              <a:t> </a:t>
            </a:r>
            <a:r>
              <a:rPr sz="2800" i="1" spc="-200" dirty="0">
                <a:latin typeface="Trebuchet MS"/>
                <a:cs typeface="Trebuchet MS"/>
              </a:rPr>
              <a:t>incentivar</a:t>
            </a:r>
            <a:r>
              <a:rPr sz="2800" i="1" spc="340" dirty="0">
                <a:latin typeface="Trebuchet MS"/>
                <a:cs typeface="Trebuchet MS"/>
              </a:rPr>
              <a:t> </a:t>
            </a:r>
            <a:r>
              <a:rPr sz="2800" i="1" spc="-225" dirty="0">
                <a:latin typeface="Trebuchet MS"/>
                <a:cs typeface="Trebuchet MS"/>
              </a:rPr>
              <a:t>a</a:t>
            </a:r>
            <a:r>
              <a:rPr sz="2800" i="1" spc="285" dirty="0">
                <a:latin typeface="Trebuchet MS"/>
                <a:cs typeface="Trebuchet MS"/>
              </a:rPr>
              <a:t> </a:t>
            </a:r>
            <a:r>
              <a:rPr sz="2800" i="1" spc="-220" dirty="0">
                <a:latin typeface="Trebuchet MS"/>
                <a:cs typeface="Trebuchet MS"/>
              </a:rPr>
              <a:t>leitura </a:t>
            </a:r>
            <a:r>
              <a:rPr sz="2800" i="1" spc="-215" dirty="0">
                <a:latin typeface="Trebuchet MS"/>
                <a:cs typeface="Trebuchet MS"/>
              </a:rPr>
              <a:t> </a:t>
            </a:r>
            <a:r>
              <a:rPr sz="2800" i="1" spc="-220" dirty="0">
                <a:latin typeface="Trebuchet MS"/>
                <a:cs typeface="Trebuchet MS"/>
              </a:rPr>
              <a:t>n</a:t>
            </a:r>
            <a:r>
              <a:rPr sz="2800" i="1" spc="-229" dirty="0">
                <a:latin typeface="Trebuchet MS"/>
                <a:cs typeface="Trebuchet MS"/>
              </a:rPr>
              <a:t>a</a:t>
            </a:r>
            <a:r>
              <a:rPr sz="2800" i="1" spc="-135" dirty="0">
                <a:latin typeface="Trebuchet MS"/>
                <a:cs typeface="Trebuchet MS"/>
              </a:rPr>
              <a:t>s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220" dirty="0">
                <a:latin typeface="Trebuchet MS"/>
                <a:cs typeface="Trebuchet MS"/>
              </a:rPr>
              <a:t>n</a:t>
            </a:r>
            <a:r>
              <a:rPr sz="2800" i="1" spc="-355" dirty="0">
                <a:latin typeface="Trebuchet MS"/>
                <a:cs typeface="Trebuchet MS"/>
              </a:rPr>
              <a:t>o</a:t>
            </a:r>
            <a:r>
              <a:rPr sz="2800" i="1" spc="-165" dirty="0">
                <a:latin typeface="Trebuchet MS"/>
                <a:cs typeface="Trebuchet MS"/>
              </a:rPr>
              <a:t>v</a:t>
            </a:r>
            <a:r>
              <a:rPr sz="2800" i="1" spc="-229" dirty="0">
                <a:latin typeface="Trebuchet MS"/>
                <a:cs typeface="Trebuchet MS"/>
              </a:rPr>
              <a:t>a</a:t>
            </a:r>
            <a:r>
              <a:rPr sz="2800" i="1" spc="-135" dirty="0">
                <a:latin typeface="Trebuchet MS"/>
                <a:cs typeface="Trebuchet MS"/>
              </a:rPr>
              <a:t>s</a:t>
            </a:r>
            <a:r>
              <a:rPr sz="2800" i="1" spc="-55" dirty="0">
                <a:latin typeface="Trebuchet MS"/>
                <a:cs typeface="Trebuchet MS"/>
              </a:rPr>
              <a:t> </a:t>
            </a:r>
            <a:r>
              <a:rPr sz="2800" i="1" spc="-114" dirty="0">
                <a:latin typeface="Trebuchet MS"/>
                <a:cs typeface="Trebuchet MS"/>
              </a:rPr>
              <a:t>g</a:t>
            </a:r>
            <a:r>
              <a:rPr sz="2800" i="1" spc="-409" dirty="0">
                <a:latin typeface="Trebuchet MS"/>
                <a:cs typeface="Trebuchet MS"/>
              </a:rPr>
              <a:t>e</a:t>
            </a:r>
            <a:r>
              <a:rPr sz="2800" i="1" spc="-30" dirty="0">
                <a:latin typeface="Trebuchet MS"/>
                <a:cs typeface="Trebuchet MS"/>
              </a:rPr>
              <a:t>r</a:t>
            </a:r>
            <a:r>
              <a:rPr sz="2800" i="1" spc="-229" dirty="0">
                <a:latin typeface="Trebuchet MS"/>
                <a:cs typeface="Trebuchet MS"/>
              </a:rPr>
              <a:t>a</a:t>
            </a:r>
            <a:r>
              <a:rPr sz="2800" i="1" spc="-240" dirty="0">
                <a:latin typeface="Trebuchet MS"/>
                <a:cs typeface="Trebuchet MS"/>
              </a:rPr>
              <a:t>ç</a:t>
            </a:r>
            <a:r>
              <a:rPr sz="2800" i="1" spc="-355" dirty="0">
                <a:latin typeface="Trebuchet MS"/>
                <a:cs typeface="Trebuchet MS"/>
              </a:rPr>
              <a:t>õ</a:t>
            </a:r>
            <a:r>
              <a:rPr sz="2800" i="1" spc="-409" dirty="0">
                <a:latin typeface="Trebuchet MS"/>
                <a:cs typeface="Trebuchet MS"/>
              </a:rPr>
              <a:t>e</a:t>
            </a:r>
            <a:r>
              <a:rPr sz="2800" i="1" spc="-135" dirty="0">
                <a:latin typeface="Trebuchet MS"/>
                <a:cs typeface="Trebuchet MS"/>
              </a:rPr>
              <a:t>s</a:t>
            </a:r>
            <a:r>
              <a:rPr sz="2800" i="1" spc="-380" dirty="0">
                <a:latin typeface="Trebuchet MS"/>
                <a:cs typeface="Trebuchet MS"/>
              </a:rPr>
              <a:t>.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838200" y="647700"/>
            <a:ext cx="2511425" cy="847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00" b="1" i="0" spc="-500" dirty="0">
                <a:latin typeface="Trebuchet MS"/>
                <a:cs typeface="Trebuchet MS"/>
              </a:rPr>
              <a:t>Objetivos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23" name="object 20"/>
          <p:cNvSpPr txBox="1">
            <a:spLocks/>
          </p:cNvSpPr>
          <p:nvPr/>
        </p:nvSpPr>
        <p:spPr>
          <a:xfrm>
            <a:off x="838200" y="3619500"/>
            <a:ext cx="65532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5200" b="0" i="1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pt-BR" sz="5400" b="1" i="0" kern="0" spc="-500" dirty="0" smtClean="0"/>
              <a:t>Objetivos Específicos</a:t>
            </a:r>
            <a:endParaRPr lang="pt-BR" sz="5400" kern="0" dirty="0"/>
          </a:p>
        </p:txBody>
      </p:sp>
      <p:sp>
        <p:nvSpPr>
          <p:cNvPr id="24" name="object 19"/>
          <p:cNvSpPr txBox="1"/>
          <p:nvPr/>
        </p:nvSpPr>
        <p:spPr>
          <a:xfrm>
            <a:off x="838202" y="4686300"/>
            <a:ext cx="15338285" cy="58027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r>
              <a:rPr lang="pt-BR" sz="2450" dirty="0" smtClean="0">
                <a:latin typeface="Trebuchet MS"/>
                <a:cs typeface="Trebuchet MS"/>
              </a:rPr>
              <a:t>	</a:t>
            </a:r>
            <a:r>
              <a:rPr lang="pt-BR" sz="2800" dirty="0" smtClean="0">
                <a:latin typeface="Trebuchet MS"/>
                <a:cs typeface="Trebuchet MS"/>
              </a:rPr>
              <a:t>Como objetivos específicos, pode-se ressaltar:</a:t>
            </a:r>
          </a:p>
          <a:p>
            <a:pPr marL="1727200" marR="5080" lvl="3" indent="-3429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latin typeface="Trebuchet MS" panose="020B0603020202020204" pitchFamily="34" charset="0"/>
              </a:rPr>
              <a:t>disponibilizar uma base de dados ampla e variada de livros de literatura de domínio público</a:t>
            </a:r>
            <a:r>
              <a:rPr lang="pt-BR" sz="2800" dirty="0" smtClean="0">
                <a:latin typeface="Trebuchet MS" panose="020B0603020202020204" pitchFamily="34" charset="0"/>
              </a:rPr>
              <a:t>;</a:t>
            </a:r>
          </a:p>
          <a:p>
            <a:pPr marL="1727200" marR="5080" lvl="3" indent="-3429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latin typeface="Trebuchet MS" panose="020B0603020202020204" pitchFamily="34" charset="0"/>
              </a:rPr>
              <a:t>criar uma interface gráfica atrativa e amigável para as novas gerações</a:t>
            </a:r>
            <a:r>
              <a:rPr lang="pt-BR" sz="2800" dirty="0" smtClean="0">
                <a:latin typeface="Trebuchet MS" panose="020B0603020202020204" pitchFamily="34" charset="0"/>
              </a:rPr>
              <a:t>;</a:t>
            </a:r>
          </a:p>
          <a:p>
            <a:pPr marL="1727200" marR="5080" lvl="3" indent="-3429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latin typeface="Trebuchet MS" panose="020B0603020202020204" pitchFamily="34" charset="0"/>
              </a:rPr>
              <a:t>disponibilizar conteúdos audiovisuais relacionados aos livros, como vídeos de canais do </a:t>
            </a:r>
            <a:r>
              <a:rPr lang="pt-BR" sz="2800" dirty="0" err="1">
                <a:latin typeface="Trebuchet MS" panose="020B0603020202020204" pitchFamily="34" charset="0"/>
              </a:rPr>
              <a:t>Youtube</a:t>
            </a:r>
            <a:r>
              <a:rPr lang="pt-BR" sz="2800" dirty="0">
                <a:latin typeface="Trebuchet MS" panose="020B0603020202020204" pitchFamily="34" charset="0"/>
              </a:rPr>
              <a:t> que fazem </a:t>
            </a:r>
            <a:r>
              <a:rPr lang="pt-BR" sz="2800" dirty="0" err="1">
                <a:latin typeface="Trebuchet MS" panose="020B0603020202020204" pitchFamily="34" charset="0"/>
              </a:rPr>
              <a:t>review</a:t>
            </a:r>
            <a:r>
              <a:rPr lang="pt-BR" sz="2800" dirty="0">
                <a:latin typeface="Trebuchet MS" panose="020B0603020202020204" pitchFamily="34" charset="0"/>
              </a:rPr>
              <a:t> dos livros e </a:t>
            </a:r>
            <a:r>
              <a:rPr lang="pt-BR" sz="2800" dirty="0" err="1">
                <a:latin typeface="Trebuchet MS" panose="020B0603020202020204" pitchFamily="34" charset="0"/>
              </a:rPr>
              <a:t>podcasts</a:t>
            </a:r>
            <a:r>
              <a:rPr lang="pt-BR" sz="2800" dirty="0">
                <a:latin typeface="Trebuchet MS" panose="020B0603020202020204" pitchFamily="34" charset="0"/>
              </a:rPr>
              <a:t> que comentam sobre as obras</a:t>
            </a:r>
            <a:r>
              <a:rPr lang="pt-BR" sz="2800" dirty="0" smtClean="0">
                <a:latin typeface="Trebuchet MS" panose="020B0603020202020204" pitchFamily="34" charset="0"/>
              </a:rPr>
              <a:t>;</a:t>
            </a:r>
          </a:p>
          <a:p>
            <a:pPr marL="1727200" marR="5080" lvl="3" indent="-3429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latin typeface="Trebuchet MS" panose="020B0603020202020204" pitchFamily="34" charset="0"/>
              </a:rPr>
              <a:t>criar um ambiente interativo para os usuários, permitindo que estes possam interagir entre si e com o conteúdo do site.</a:t>
            </a:r>
          </a:p>
          <a:p>
            <a:pPr marL="1727200" marR="5080" lvl="3" indent="-3429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pt-BR" sz="2460" dirty="0">
              <a:latin typeface="Trebuchet MS" panose="020B0603020202020204" pitchFamily="34" charset="0"/>
            </a:endParaRPr>
          </a:p>
          <a:p>
            <a:pPr marL="1727200" marR="5080" lvl="3" indent="-3429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pt-BR" sz="2450" dirty="0"/>
          </a:p>
          <a:p>
            <a:pPr marL="1270000" marR="5080" lvl="2" indent="-3429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pt-BR" sz="2450" dirty="0"/>
          </a:p>
          <a:p>
            <a:pPr marL="1270000" marR="5080" lvl="2" indent="-342900">
              <a:lnSpc>
                <a:spcPct val="115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pt-BR" sz="245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945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872067" y="1783922"/>
            <a:ext cx="15338285" cy="38629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r>
              <a:rPr lang="pt-BR" sz="2450" i="1" spc="-270" dirty="0" smtClean="0">
                <a:latin typeface="Trebuchet MS"/>
                <a:cs typeface="Trebuchet MS"/>
              </a:rPr>
              <a:t>	</a:t>
            </a:r>
            <a:r>
              <a:rPr lang="pt-BR" sz="2800" i="1" spc="-270" dirty="0" smtClean="0">
                <a:latin typeface="Trebuchet MS"/>
                <a:cs typeface="Trebuchet MS"/>
              </a:rPr>
              <a:t>O presente projeto foi motivado pelos elevados índices de brasileiros que não possuem o hábito regular da leitura, bem como pela significativa queda na quantidade de leitores no Brasil nos últimos quatro anos. Com o objetivo de reverter esse cenário, o propósito desta iniciativa é tornar a leitura mais interativa e agradável para os usuários, a fim de despertar o interesse pela leitura, que é essencial para o desenvolvimento intelectual. O público-alvo deste projeto são pessoas que possuem interesse pela literatura ou desejam recuperar o hábito de ler. Uma das fontes de pesquisa que subsidiou esta iniciativa é apresentada a seguir:</a:t>
            </a:r>
            <a:endParaRPr lang="pt-BR" sz="2800" u="sng" dirty="0" smtClean="0">
              <a:hlinkClick r:id="rId2"/>
            </a:endParaRPr>
          </a:p>
          <a:p>
            <a:r>
              <a:rPr lang="pt-BR" sz="2200" u="sng" dirty="0" smtClean="0">
                <a:hlinkClick r:id="rId2"/>
              </a:rPr>
              <a:t>Brasil </a:t>
            </a:r>
            <a:r>
              <a:rPr lang="pt-BR" sz="2200" u="sng" dirty="0">
                <a:hlinkClick r:id="rId2"/>
              </a:rPr>
              <a:t>perde 4,6 milhões de leitores em quatro anos, com queda puxada por mais ricos | Pop &amp; Arte | G1 (globo.com)</a:t>
            </a:r>
            <a:endParaRPr lang="pt-BR" sz="2200" dirty="0"/>
          </a:p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800" i="1" spc="-270" dirty="0" smtClean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838200" y="647700"/>
            <a:ext cx="4191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pt-BR" sz="5400" b="1" i="0" spc="-500" dirty="0" smtClean="0">
                <a:latin typeface="Trebuchet MS"/>
                <a:cs typeface="Trebuchet MS"/>
              </a:rPr>
              <a:t>Justificativa 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6" name="object 20"/>
          <p:cNvSpPr txBox="1">
            <a:spLocks/>
          </p:cNvSpPr>
          <p:nvPr/>
        </p:nvSpPr>
        <p:spPr>
          <a:xfrm>
            <a:off x="1066800" y="6484228"/>
            <a:ext cx="4191000" cy="16863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5200" b="0" i="1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pt-BR" sz="5400" b="1" i="0" kern="0" spc="-500" dirty="0" smtClean="0"/>
              <a:t>Público Alvo</a:t>
            </a:r>
          </a:p>
          <a:p>
            <a:pPr marL="12700">
              <a:spcBef>
                <a:spcPts val="90"/>
              </a:spcBef>
            </a:pPr>
            <a:r>
              <a:rPr lang="pt-BR" sz="5400" b="1" i="0" kern="0" spc="-500" dirty="0" smtClean="0"/>
              <a:t> </a:t>
            </a:r>
            <a:endParaRPr lang="pt-BR" sz="5400" kern="0" dirty="0"/>
          </a:p>
        </p:txBody>
      </p:sp>
      <p:sp>
        <p:nvSpPr>
          <p:cNvPr id="7" name="object 19"/>
          <p:cNvSpPr txBox="1"/>
          <p:nvPr/>
        </p:nvSpPr>
        <p:spPr>
          <a:xfrm>
            <a:off x="816115" y="6283074"/>
            <a:ext cx="15338285" cy="1454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  <a:p>
            <a:endParaRPr lang="pt-BR" u="sng" dirty="0" smtClean="0"/>
          </a:p>
          <a:p>
            <a:endParaRPr lang="pt-BR" dirty="0"/>
          </a:p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</p:txBody>
      </p:sp>
      <p:sp>
        <p:nvSpPr>
          <p:cNvPr id="8" name="object 19"/>
          <p:cNvSpPr txBox="1"/>
          <p:nvPr/>
        </p:nvSpPr>
        <p:spPr>
          <a:xfrm>
            <a:off x="1066800" y="7111909"/>
            <a:ext cx="15338285" cy="12598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pt-BR" u="sng" dirty="0" smtClean="0">
              <a:hlinkClick r:id="rId2"/>
            </a:endParaRPr>
          </a:p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r>
              <a:rPr lang="pt-BR" sz="2450" i="1" spc="-270" dirty="0" smtClean="0">
                <a:latin typeface="Trebuchet MS"/>
                <a:cs typeface="Trebuchet MS"/>
              </a:rPr>
              <a:t>	</a:t>
            </a:r>
            <a:r>
              <a:rPr lang="pt-BR" sz="2800" i="1" spc="-270" dirty="0" smtClean="0">
                <a:latin typeface="Trebuchet MS"/>
                <a:cs typeface="Trebuchet MS"/>
              </a:rPr>
              <a:t>Jovens e adultos que  tenham ou não interesse em  literatura através de uma  interface mais amigável,  utilizando-se conteúdos  audiovisuais e interativos</a:t>
            </a:r>
          </a:p>
        </p:txBody>
      </p:sp>
    </p:spTree>
    <p:extLst>
      <p:ext uri="{BB962C8B-B14F-4D97-AF65-F5344CB8AC3E}">
        <p14:creationId xmlns:p14="http://schemas.microsoft.com/office/powerpoint/2010/main" val="39843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84381" y="3274888"/>
            <a:ext cx="751205" cy="574040"/>
          </a:xfrm>
          <a:custGeom>
            <a:avLst/>
            <a:gdLst/>
            <a:ahLst/>
            <a:cxnLst/>
            <a:rect l="l" t="t" r="r" b="b"/>
            <a:pathLst>
              <a:path w="751205" h="574039">
                <a:moveTo>
                  <a:pt x="458151" y="565074"/>
                </a:moveTo>
                <a:lnTo>
                  <a:pt x="443017" y="572136"/>
                </a:lnTo>
                <a:lnTo>
                  <a:pt x="428588" y="573690"/>
                </a:lnTo>
                <a:lnTo>
                  <a:pt x="415651" y="570162"/>
                </a:lnTo>
                <a:lnTo>
                  <a:pt x="404992" y="561977"/>
                </a:lnTo>
                <a:lnTo>
                  <a:pt x="397910" y="549840"/>
                </a:lnTo>
                <a:lnTo>
                  <a:pt x="396069" y="535912"/>
                </a:lnTo>
                <a:lnTo>
                  <a:pt x="400009" y="521405"/>
                </a:lnTo>
                <a:lnTo>
                  <a:pt x="410269" y="507532"/>
                </a:lnTo>
                <a:lnTo>
                  <a:pt x="433099" y="486303"/>
                </a:lnTo>
                <a:lnTo>
                  <a:pt x="503779" y="424816"/>
                </a:lnTo>
                <a:lnTo>
                  <a:pt x="609414" y="330080"/>
                </a:lnTo>
                <a:lnTo>
                  <a:pt x="645144" y="299287"/>
                </a:lnTo>
                <a:lnTo>
                  <a:pt x="691003" y="272158"/>
                </a:lnTo>
                <a:lnTo>
                  <a:pt x="744282" y="264495"/>
                </a:lnTo>
                <a:lnTo>
                  <a:pt x="750895" y="275556"/>
                </a:lnTo>
                <a:lnTo>
                  <a:pt x="732534" y="319519"/>
                </a:lnTo>
                <a:lnTo>
                  <a:pt x="700125" y="355237"/>
                </a:lnTo>
                <a:lnTo>
                  <a:pt x="521602" y="517176"/>
                </a:lnTo>
                <a:lnTo>
                  <a:pt x="490666" y="542322"/>
                </a:lnTo>
                <a:lnTo>
                  <a:pt x="474596" y="554003"/>
                </a:lnTo>
                <a:lnTo>
                  <a:pt x="458151" y="565074"/>
                </a:lnTo>
                <a:close/>
              </a:path>
              <a:path w="751205" h="574039">
                <a:moveTo>
                  <a:pt x="109413" y="379992"/>
                </a:moveTo>
                <a:lnTo>
                  <a:pt x="102285" y="383675"/>
                </a:lnTo>
                <a:lnTo>
                  <a:pt x="94977" y="383509"/>
                </a:lnTo>
                <a:lnTo>
                  <a:pt x="86678" y="380483"/>
                </a:lnTo>
                <a:lnTo>
                  <a:pt x="60382" y="349589"/>
                </a:lnTo>
                <a:lnTo>
                  <a:pt x="41972" y="280469"/>
                </a:lnTo>
                <a:lnTo>
                  <a:pt x="31560" y="233504"/>
                </a:lnTo>
                <a:lnTo>
                  <a:pt x="21425" y="186513"/>
                </a:lnTo>
                <a:lnTo>
                  <a:pt x="11576" y="139489"/>
                </a:lnTo>
                <a:lnTo>
                  <a:pt x="2023" y="92428"/>
                </a:lnTo>
                <a:lnTo>
                  <a:pt x="0" y="69921"/>
                </a:lnTo>
                <a:lnTo>
                  <a:pt x="2592" y="47967"/>
                </a:lnTo>
                <a:lnTo>
                  <a:pt x="9159" y="26623"/>
                </a:lnTo>
                <a:lnTo>
                  <a:pt x="19061" y="5947"/>
                </a:lnTo>
                <a:lnTo>
                  <a:pt x="26550" y="1657"/>
                </a:lnTo>
                <a:lnTo>
                  <a:pt x="38965" y="16969"/>
                </a:lnTo>
                <a:lnTo>
                  <a:pt x="51803" y="32117"/>
                </a:lnTo>
                <a:lnTo>
                  <a:pt x="71931" y="64481"/>
                </a:lnTo>
                <a:lnTo>
                  <a:pt x="89147" y="117203"/>
                </a:lnTo>
                <a:lnTo>
                  <a:pt x="102483" y="170815"/>
                </a:lnTo>
                <a:lnTo>
                  <a:pt x="112864" y="225104"/>
                </a:lnTo>
                <a:lnTo>
                  <a:pt x="121217" y="279854"/>
                </a:lnTo>
                <a:lnTo>
                  <a:pt x="128466" y="334855"/>
                </a:lnTo>
                <a:lnTo>
                  <a:pt x="130380" y="352182"/>
                </a:lnTo>
                <a:lnTo>
                  <a:pt x="126841" y="358060"/>
                </a:lnTo>
                <a:lnTo>
                  <a:pt x="121814" y="365953"/>
                </a:lnTo>
                <a:lnTo>
                  <a:pt x="115964" y="373674"/>
                </a:lnTo>
                <a:lnTo>
                  <a:pt x="109413" y="379992"/>
                </a:lnTo>
                <a:close/>
              </a:path>
              <a:path w="751205" h="574039">
                <a:moveTo>
                  <a:pt x="285463" y="410529"/>
                </a:moveTo>
                <a:lnTo>
                  <a:pt x="275559" y="413668"/>
                </a:lnTo>
                <a:lnTo>
                  <a:pt x="264029" y="412839"/>
                </a:lnTo>
                <a:lnTo>
                  <a:pt x="252817" y="407885"/>
                </a:lnTo>
                <a:lnTo>
                  <a:pt x="245227" y="400030"/>
                </a:lnTo>
                <a:lnTo>
                  <a:pt x="241180" y="390043"/>
                </a:lnTo>
                <a:lnTo>
                  <a:pt x="240599" y="378689"/>
                </a:lnTo>
                <a:lnTo>
                  <a:pt x="242423" y="365536"/>
                </a:lnTo>
                <a:lnTo>
                  <a:pt x="252883" y="326829"/>
                </a:lnTo>
                <a:lnTo>
                  <a:pt x="263485" y="298619"/>
                </a:lnTo>
                <a:lnTo>
                  <a:pt x="268788" y="284539"/>
                </a:lnTo>
                <a:lnTo>
                  <a:pt x="272952" y="270235"/>
                </a:lnTo>
                <a:lnTo>
                  <a:pt x="286476" y="222727"/>
                </a:lnTo>
                <a:lnTo>
                  <a:pt x="304075" y="177055"/>
                </a:lnTo>
                <a:lnTo>
                  <a:pt x="324624" y="132690"/>
                </a:lnTo>
                <a:lnTo>
                  <a:pt x="346997" y="89102"/>
                </a:lnTo>
                <a:lnTo>
                  <a:pt x="370068" y="45760"/>
                </a:lnTo>
                <a:lnTo>
                  <a:pt x="405228" y="7173"/>
                </a:lnTo>
                <a:lnTo>
                  <a:pt x="422589" y="0"/>
                </a:lnTo>
                <a:lnTo>
                  <a:pt x="429711" y="13901"/>
                </a:lnTo>
                <a:lnTo>
                  <a:pt x="432286" y="27959"/>
                </a:lnTo>
                <a:lnTo>
                  <a:pt x="431425" y="42076"/>
                </a:lnTo>
                <a:lnTo>
                  <a:pt x="417273" y="92175"/>
                </a:lnTo>
                <a:lnTo>
                  <a:pt x="375562" y="218776"/>
                </a:lnTo>
                <a:lnTo>
                  <a:pt x="360094" y="264060"/>
                </a:lnTo>
                <a:lnTo>
                  <a:pt x="343838" y="309099"/>
                </a:lnTo>
                <a:lnTo>
                  <a:pt x="323557" y="352787"/>
                </a:lnTo>
                <a:lnTo>
                  <a:pt x="300071" y="395218"/>
                </a:lnTo>
                <a:lnTo>
                  <a:pt x="293661" y="404140"/>
                </a:lnTo>
                <a:lnTo>
                  <a:pt x="285463" y="410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1555" y="1369514"/>
            <a:ext cx="2229485" cy="1942464"/>
          </a:xfrm>
          <a:custGeom>
            <a:avLst/>
            <a:gdLst/>
            <a:ahLst/>
            <a:cxnLst/>
            <a:rect l="l" t="t" r="r" b="b"/>
            <a:pathLst>
              <a:path w="2229485" h="1942464">
                <a:moveTo>
                  <a:pt x="563503" y="966140"/>
                </a:moveTo>
                <a:lnTo>
                  <a:pt x="498399" y="966140"/>
                </a:lnTo>
                <a:lnTo>
                  <a:pt x="501262" y="923614"/>
                </a:lnTo>
                <a:lnTo>
                  <a:pt x="505465" y="881029"/>
                </a:lnTo>
                <a:lnTo>
                  <a:pt x="511414" y="838793"/>
                </a:lnTo>
                <a:lnTo>
                  <a:pt x="519519" y="797314"/>
                </a:lnTo>
                <a:lnTo>
                  <a:pt x="531833" y="750808"/>
                </a:lnTo>
                <a:lnTo>
                  <a:pt x="547755" y="706322"/>
                </a:lnTo>
                <a:lnTo>
                  <a:pt x="567698" y="664354"/>
                </a:lnTo>
                <a:lnTo>
                  <a:pt x="592074" y="625405"/>
                </a:lnTo>
                <a:lnTo>
                  <a:pt x="621296" y="589973"/>
                </a:lnTo>
                <a:lnTo>
                  <a:pt x="655777" y="558559"/>
                </a:lnTo>
                <a:lnTo>
                  <a:pt x="695930" y="531662"/>
                </a:lnTo>
                <a:lnTo>
                  <a:pt x="730686" y="514069"/>
                </a:lnTo>
                <a:lnTo>
                  <a:pt x="801363" y="497272"/>
                </a:lnTo>
                <a:lnTo>
                  <a:pt x="840661" y="500627"/>
                </a:lnTo>
                <a:lnTo>
                  <a:pt x="885929" y="518084"/>
                </a:lnTo>
                <a:lnTo>
                  <a:pt x="927003" y="549041"/>
                </a:lnTo>
                <a:lnTo>
                  <a:pt x="940244" y="563724"/>
                </a:lnTo>
                <a:lnTo>
                  <a:pt x="800276" y="563724"/>
                </a:lnTo>
                <a:lnTo>
                  <a:pt x="775206" y="567816"/>
                </a:lnTo>
                <a:lnTo>
                  <a:pt x="726988" y="589385"/>
                </a:lnTo>
                <a:lnTo>
                  <a:pt x="688617" y="616152"/>
                </a:lnTo>
                <a:lnTo>
                  <a:pt x="656888" y="648143"/>
                </a:lnTo>
                <a:lnTo>
                  <a:pt x="631095" y="684583"/>
                </a:lnTo>
                <a:lnTo>
                  <a:pt x="610531" y="724694"/>
                </a:lnTo>
                <a:lnTo>
                  <a:pt x="594487" y="767702"/>
                </a:lnTo>
                <a:lnTo>
                  <a:pt x="582256" y="812831"/>
                </a:lnTo>
                <a:lnTo>
                  <a:pt x="573143" y="862880"/>
                </a:lnTo>
                <a:lnTo>
                  <a:pt x="567118" y="913842"/>
                </a:lnTo>
                <a:lnTo>
                  <a:pt x="563558" y="964773"/>
                </a:lnTo>
                <a:lnTo>
                  <a:pt x="563503" y="966140"/>
                </a:lnTo>
                <a:close/>
              </a:path>
              <a:path w="2229485" h="1942464">
                <a:moveTo>
                  <a:pt x="751415" y="1841925"/>
                </a:moveTo>
                <a:lnTo>
                  <a:pt x="677916" y="1841925"/>
                </a:lnTo>
                <a:lnTo>
                  <a:pt x="684574" y="1829541"/>
                </a:lnTo>
                <a:lnTo>
                  <a:pt x="692047" y="1814538"/>
                </a:lnTo>
                <a:lnTo>
                  <a:pt x="728178" y="1725964"/>
                </a:lnTo>
                <a:lnTo>
                  <a:pt x="749614" y="1665619"/>
                </a:lnTo>
                <a:lnTo>
                  <a:pt x="770268" y="1604426"/>
                </a:lnTo>
                <a:lnTo>
                  <a:pt x="788989" y="1546751"/>
                </a:lnTo>
                <a:lnTo>
                  <a:pt x="804623" y="1496959"/>
                </a:lnTo>
                <a:lnTo>
                  <a:pt x="816019" y="1459414"/>
                </a:lnTo>
                <a:lnTo>
                  <a:pt x="834475" y="1394489"/>
                </a:lnTo>
                <a:lnTo>
                  <a:pt x="848241" y="1349209"/>
                </a:lnTo>
                <a:lnTo>
                  <a:pt x="862896" y="1302809"/>
                </a:lnTo>
                <a:lnTo>
                  <a:pt x="878009" y="1255457"/>
                </a:lnTo>
                <a:lnTo>
                  <a:pt x="893151" y="1207319"/>
                </a:lnTo>
                <a:lnTo>
                  <a:pt x="907893" y="1158562"/>
                </a:lnTo>
                <a:lnTo>
                  <a:pt x="921805" y="1109355"/>
                </a:lnTo>
                <a:lnTo>
                  <a:pt x="934457" y="1059864"/>
                </a:lnTo>
                <a:lnTo>
                  <a:pt x="945015" y="1012322"/>
                </a:lnTo>
                <a:lnTo>
                  <a:pt x="953578" y="964773"/>
                </a:lnTo>
                <a:lnTo>
                  <a:pt x="959724" y="917384"/>
                </a:lnTo>
                <a:lnTo>
                  <a:pt x="963031" y="870322"/>
                </a:lnTo>
                <a:lnTo>
                  <a:pt x="963077" y="823755"/>
                </a:lnTo>
                <a:lnTo>
                  <a:pt x="959440" y="777850"/>
                </a:lnTo>
                <a:lnTo>
                  <a:pt x="951697" y="732774"/>
                </a:lnTo>
                <a:lnTo>
                  <a:pt x="939427" y="688695"/>
                </a:lnTo>
                <a:lnTo>
                  <a:pt x="916754" y="641367"/>
                </a:lnTo>
                <a:lnTo>
                  <a:pt x="881037" y="596833"/>
                </a:lnTo>
                <a:lnTo>
                  <a:pt x="841816" y="570037"/>
                </a:lnTo>
                <a:lnTo>
                  <a:pt x="800276" y="563724"/>
                </a:lnTo>
                <a:lnTo>
                  <a:pt x="940244" y="563724"/>
                </a:lnTo>
                <a:lnTo>
                  <a:pt x="972426" y="606144"/>
                </a:lnTo>
                <a:lnTo>
                  <a:pt x="1001543" y="666971"/>
                </a:lnTo>
                <a:lnTo>
                  <a:pt x="1015039" y="715704"/>
                </a:lnTo>
                <a:lnTo>
                  <a:pt x="1023672" y="765427"/>
                </a:lnTo>
                <a:lnTo>
                  <a:pt x="1027880" y="815964"/>
                </a:lnTo>
                <a:lnTo>
                  <a:pt x="1028098" y="867141"/>
                </a:lnTo>
                <a:lnTo>
                  <a:pt x="1024764" y="918784"/>
                </a:lnTo>
                <a:lnTo>
                  <a:pt x="1018315" y="970718"/>
                </a:lnTo>
                <a:lnTo>
                  <a:pt x="1009186" y="1022768"/>
                </a:lnTo>
                <a:lnTo>
                  <a:pt x="997816" y="1074760"/>
                </a:lnTo>
                <a:lnTo>
                  <a:pt x="985162" y="1124662"/>
                </a:lnTo>
                <a:lnTo>
                  <a:pt x="971242" y="1174186"/>
                </a:lnTo>
                <a:lnTo>
                  <a:pt x="956477" y="1223186"/>
                </a:lnTo>
                <a:lnTo>
                  <a:pt x="941290" y="1271517"/>
                </a:lnTo>
                <a:lnTo>
                  <a:pt x="926103" y="1319033"/>
                </a:lnTo>
                <a:lnTo>
                  <a:pt x="911338" y="1365589"/>
                </a:lnTo>
                <a:lnTo>
                  <a:pt x="897418" y="1411040"/>
                </a:lnTo>
                <a:lnTo>
                  <a:pt x="884764" y="1455239"/>
                </a:lnTo>
                <a:lnTo>
                  <a:pt x="878584" y="1476661"/>
                </a:lnTo>
                <a:lnTo>
                  <a:pt x="866886" y="1515125"/>
                </a:lnTo>
                <a:lnTo>
                  <a:pt x="850850" y="1566144"/>
                </a:lnTo>
                <a:lnTo>
                  <a:pt x="831654" y="1625229"/>
                </a:lnTo>
                <a:lnTo>
                  <a:pt x="810479" y="1687893"/>
                </a:lnTo>
                <a:lnTo>
                  <a:pt x="788503" y="1749647"/>
                </a:lnTo>
                <a:lnTo>
                  <a:pt x="766905" y="1806004"/>
                </a:lnTo>
                <a:lnTo>
                  <a:pt x="751415" y="1841925"/>
                </a:lnTo>
                <a:close/>
              </a:path>
              <a:path w="2229485" h="1942464">
                <a:moveTo>
                  <a:pt x="686612" y="1916407"/>
                </a:moveTo>
                <a:lnTo>
                  <a:pt x="678537" y="1916407"/>
                </a:lnTo>
                <a:lnTo>
                  <a:pt x="662503" y="1910627"/>
                </a:lnTo>
                <a:lnTo>
                  <a:pt x="602288" y="1859136"/>
                </a:lnTo>
                <a:lnTo>
                  <a:pt x="563835" y="1815499"/>
                </a:lnTo>
                <a:lnTo>
                  <a:pt x="492803" y="1730073"/>
                </a:lnTo>
                <a:lnTo>
                  <a:pt x="469825" y="1704134"/>
                </a:lnTo>
                <a:lnTo>
                  <a:pt x="445620" y="1680699"/>
                </a:lnTo>
                <a:lnTo>
                  <a:pt x="346302" y="1588219"/>
                </a:lnTo>
                <a:lnTo>
                  <a:pt x="307468" y="1551287"/>
                </a:lnTo>
                <a:lnTo>
                  <a:pt x="267358" y="1511946"/>
                </a:lnTo>
                <a:lnTo>
                  <a:pt x="226923" y="1470583"/>
                </a:lnTo>
                <a:lnTo>
                  <a:pt x="187115" y="1427582"/>
                </a:lnTo>
                <a:lnTo>
                  <a:pt x="148887" y="1383330"/>
                </a:lnTo>
                <a:lnTo>
                  <a:pt x="113189" y="1338215"/>
                </a:lnTo>
                <a:lnTo>
                  <a:pt x="80975" y="1292620"/>
                </a:lnTo>
                <a:lnTo>
                  <a:pt x="52697" y="1246096"/>
                </a:lnTo>
                <a:lnTo>
                  <a:pt x="29797" y="1199847"/>
                </a:lnTo>
                <a:lnTo>
                  <a:pt x="12940" y="1154210"/>
                </a:lnTo>
                <a:lnTo>
                  <a:pt x="2786" y="1109518"/>
                </a:lnTo>
                <a:lnTo>
                  <a:pt x="0" y="1066107"/>
                </a:lnTo>
                <a:lnTo>
                  <a:pt x="5242" y="1024310"/>
                </a:lnTo>
                <a:lnTo>
                  <a:pt x="19176" y="984463"/>
                </a:lnTo>
                <a:lnTo>
                  <a:pt x="42463" y="946899"/>
                </a:lnTo>
                <a:lnTo>
                  <a:pt x="76647" y="912248"/>
                </a:lnTo>
                <a:lnTo>
                  <a:pt x="119798" y="883357"/>
                </a:lnTo>
                <a:lnTo>
                  <a:pt x="169472" y="861099"/>
                </a:lnTo>
                <a:lnTo>
                  <a:pt x="223222" y="846348"/>
                </a:lnTo>
                <a:lnTo>
                  <a:pt x="278914" y="840151"/>
                </a:lnTo>
                <a:lnTo>
                  <a:pt x="333324" y="843323"/>
                </a:lnTo>
                <a:lnTo>
                  <a:pt x="383774" y="856386"/>
                </a:lnTo>
                <a:lnTo>
                  <a:pt x="427586" y="879865"/>
                </a:lnTo>
                <a:lnTo>
                  <a:pt x="450006" y="898670"/>
                </a:lnTo>
                <a:lnTo>
                  <a:pt x="456634" y="905924"/>
                </a:lnTo>
                <a:lnTo>
                  <a:pt x="277089" y="905924"/>
                </a:lnTo>
                <a:lnTo>
                  <a:pt x="235025" y="910899"/>
                </a:lnTo>
                <a:lnTo>
                  <a:pt x="193242" y="922227"/>
                </a:lnTo>
                <a:lnTo>
                  <a:pt x="154195" y="939140"/>
                </a:lnTo>
                <a:lnTo>
                  <a:pt x="120158" y="961175"/>
                </a:lnTo>
                <a:lnTo>
                  <a:pt x="71506" y="1027387"/>
                </a:lnTo>
                <a:lnTo>
                  <a:pt x="63606" y="1069840"/>
                </a:lnTo>
                <a:lnTo>
                  <a:pt x="67853" y="1114639"/>
                </a:lnTo>
                <a:lnTo>
                  <a:pt x="82402" y="1161196"/>
                </a:lnTo>
                <a:lnTo>
                  <a:pt x="105405" y="1208925"/>
                </a:lnTo>
                <a:lnTo>
                  <a:pt x="135017" y="1257241"/>
                </a:lnTo>
                <a:lnTo>
                  <a:pt x="166679" y="1301807"/>
                </a:lnTo>
                <a:lnTo>
                  <a:pt x="201749" y="1345877"/>
                </a:lnTo>
                <a:lnTo>
                  <a:pt x="239292" y="1389080"/>
                </a:lnTo>
                <a:lnTo>
                  <a:pt x="278371" y="1431044"/>
                </a:lnTo>
                <a:lnTo>
                  <a:pt x="318053" y="1471396"/>
                </a:lnTo>
                <a:lnTo>
                  <a:pt x="357402" y="1509764"/>
                </a:lnTo>
                <a:lnTo>
                  <a:pt x="395482" y="1545776"/>
                </a:lnTo>
                <a:lnTo>
                  <a:pt x="492759" y="1635956"/>
                </a:lnTo>
                <a:lnTo>
                  <a:pt x="516413" y="1658824"/>
                </a:lnTo>
                <a:lnTo>
                  <a:pt x="541725" y="1687715"/>
                </a:lnTo>
                <a:lnTo>
                  <a:pt x="578219" y="1732142"/>
                </a:lnTo>
                <a:lnTo>
                  <a:pt x="619837" y="1781806"/>
                </a:lnTo>
                <a:lnTo>
                  <a:pt x="660523" y="1826408"/>
                </a:lnTo>
                <a:lnTo>
                  <a:pt x="665493" y="1831374"/>
                </a:lnTo>
                <a:lnTo>
                  <a:pt x="672325" y="1836960"/>
                </a:lnTo>
                <a:lnTo>
                  <a:pt x="677916" y="1841925"/>
                </a:lnTo>
                <a:lnTo>
                  <a:pt x="751415" y="1841925"/>
                </a:lnTo>
                <a:lnTo>
                  <a:pt x="746865" y="1852477"/>
                </a:lnTo>
                <a:lnTo>
                  <a:pt x="724940" y="1891755"/>
                </a:lnTo>
                <a:lnTo>
                  <a:pt x="693445" y="1915166"/>
                </a:lnTo>
                <a:lnTo>
                  <a:pt x="686612" y="1916407"/>
                </a:lnTo>
                <a:close/>
              </a:path>
              <a:path w="2229485" h="1942464">
                <a:moveTo>
                  <a:pt x="528215" y="1144277"/>
                </a:moveTo>
                <a:lnTo>
                  <a:pt x="515918" y="1141871"/>
                </a:lnTo>
                <a:lnTo>
                  <a:pt x="505775" y="1135277"/>
                </a:lnTo>
                <a:lnTo>
                  <a:pt x="498777" y="1125423"/>
                </a:lnTo>
                <a:lnTo>
                  <a:pt x="495914" y="1113242"/>
                </a:lnTo>
                <a:lnTo>
                  <a:pt x="486209" y="1104873"/>
                </a:lnTo>
                <a:lnTo>
                  <a:pt x="478366" y="1094234"/>
                </a:lnTo>
                <a:lnTo>
                  <a:pt x="472155" y="1082082"/>
                </a:lnTo>
                <a:lnTo>
                  <a:pt x="467341" y="1069174"/>
                </a:lnTo>
                <a:lnTo>
                  <a:pt x="454849" y="1030653"/>
                </a:lnTo>
                <a:lnTo>
                  <a:pt x="439621" y="994226"/>
                </a:lnTo>
                <a:lnTo>
                  <a:pt x="418686" y="961291"/>
                </a:lnTo>
                <a:lnTo>
                  <a:pt x="389074" y="933244"/>
                </a:lnTo>
                <a:lnTo>
                  <a:pt x="318106" y="907408"/>
                </a:lnTo>
                <a:lnTo>
                  <a:pt x="277089" y="905924"/>
                </a:lnTo>
                <a:lnTo>
                  <a:pt x="456634" y="905924"/>
                </a:lnTo>
                <a:lnTo>
                  <a:pt x="469049" y="919511"/>
                </a:lnTo>
                <a:lnTo>
                  <a:pt x="485063" y="942099"/>
                </a:lnTo>
                <a:lnTo>
                  <a:pt x="498399" y="966140"/>
                </a:lnTo>
                <a:lnTo>
                  <a:pt x="563503" y="966140"/>
                </a:lnTo>
                <a:lnTo>
                  <a:pt x="561781" y="1015542"/>
                </a:lnTo>
                <a:lnTo>
                  <a:pt x="561250" y="1059864"/>
                </a:lnTo>
                <a:lnTo>
                  <a:pt x="561137" y="1112001"/>
                </a:lnTo>
                <a:lnTo>
                  <a:pt x="558509" y="1124662"/>
                </a:lnTo>
                <a:lnTo>
                  <a:pt x="551431" y="1134889"/>
                </a:lnTo>
                <a:lnTo>
                  <a:pt x="540958" y="1141765"/>
                </a:lnTo>
                <a:lnTo>
                  <a:pt x="528215" y="1144277"/>
                </a:lnTo>
                <a:close/>
              </a:path>
              <a:path w="2229485" h="1942464">
                <a:moveTo>
                  <a:pt x="1621122" y="1332965"/>
                </a:moveTo>
                <a:lnTo>
                  <a:pt x="1547548" y="1332965"/>
                </a:lnTo>
                <a:lnTo>
                  <a:pt x="1550123" y="1328439"/>
                </a:lnTo>
                <a:lnTo>
                  <a:pt x="1552517" y="1323654"/>
                </a:lnTo>
                <a:lnTo>
                  <a:pt x="1582013" y="1276676"/>
                </a:lnTo>
                <a:lnTo>
                  <a:pt x="1614556" y="1235207"/>
                </a:lnTo>
                <a:lnTo>
                  <a:pt x="1651176" y="1197462"/>
                </a:lnTo>
                <a:lnTo>
                  <a:pt x="1690416" y="1166001"/>
                </a:lnTo>
                <a:lnTo>
                  <a:pt x="1732864" y="1141913"/>
                </a:lnTo>
                <a:lnTo>
                  <a:pt x="1775223" y="1128819"/>
                </a:lnTo>
                <a:lnTo>
                  <a:pt x="1816359" y="1128328"/>
                </a:lnTo>
                <a:lnTo>
                  <a:pt x="1855139" y="1142047"/>
                </a:lnTo>
                <a:lnTo>
                  <a:pt x="1890431" y="1171587"/>
                </a:lnTo>
                <a:lnTo>
                  <a:pt x="1903254" y="1191914"/>
                </a:lnTo>
                <a:lnTo>
                  <a:pt x="1787085" y="1191914"/>
                </a:lnTo>
                <a:lnTo>
                  <a:pt x="1756968" y="1200778"/>
                </a:lnTo>
                <a:lnTo>
                  <a:pt x="1726444" y="1218138"/>
                </a:lnTo>
                <a:lnTo>
                  <a:pt x="1692843" y="1244885"/>
                </a:lnTo>
                <a:lnTo>
                  <a:pt x="1661687" y="1277103"/>
                </a:lnTo>
                <a:lnTo>
                  <a:pt x="1634026" y="1312579"/>
                </a:lnTo>
                <a:lnTo>
                  <a:pt x="1621122" y="1332965"/>
                </a:lnTo>
                <a:close/>
              </a:path>
              <a:path w="2229485" h="1942464">
                <a:moveTo>
                  <a:pt x="1583420" y="1942399"/>
                </a:moveTo>
                <a:lnTo>
                  <a:pt x="1550032" y="1925718"/>
                </a:lnTo>
                <a:lnTo>
                  <a:pt x="1547548" y="1922615"/>
                </a:lnTo>
                <a:lnTo>
                  <a:pt x="1544425" y="1915108"/>
                </a:lnTo>
                <a:lnTo>
                  <a:pt x="1543200" y="1910822"/>
                </a:lnTo>
                <a:lnTo>
                  <a:pt x="1513296" y="1867325"/>
                </a:lnTo>
                <a:lnTo>
                  <a:pt x="1485198" y="1822607"/>
                </a:lnTo>
                <a:lnTo>
                  <a:pt x="1456285" y="1778238"/>
                </a:lnTo>
                <a:lnTo>
                  <a:pt x="1423936" y="1735789"/>
                </a:lnTo>
                <a:lnTo>
                  <a:pt x="1397272" y="1706228"/>
                </a:lnTo>
                <a:lnTo>
                  <a:pt x="1364879" y="1672065"/>
                </a:lnTo>
                <a:lnTo>
                  <a:pt x="1329208" y="1634074"/>
                </a:lnTo>
                <a:lnTo>
                  <a:pt x="1292709" y="1593031"/>
                </a:lnTo>
                <a:lnTo>
                  <a:pt x="1257831" y="1549713"/>
                </a:lnTo>
                <a:lnTo>
                  <a:pt x="1227026" y="1504894"/>
                </a:lnTo>
                <a:lnTo>
                  <a:pt x="1199569" y="1452825"/>
                </a:lnTo>
                <a:lnTo>
                  <a:pt x="1183001" y="1400697"/>
                </a:lnTo>
                <a:lnTo>
                  <a:pt x="1179594" y="1349616"/>
                </a:lnTo>
                <a:lnTo>
                  <a:pt x="1191620" y="1300689"/>
                </a:lnTo>
                <a:lnTo>
                  <a:pt x="1213726" y="1261790"/>
                </a:lnTo>
                <a:lnTo>
                  <a:pt x="1241904" y="1231411"/>
                </a:lnTo>
                <a:lnTo>
                  <a:pt x="1274845" y="1209434"/>
                </a:lnTo>
                <a:lnTo>
                  <a:pt x="1311241" y="1195739"/>
                </a:lnTo>
                <a:lnTo>
                  <a:pt x="1349784" y="1190207"/>
                </a:lnTo>
                <a:lnTo>
                  <a:pt x="1389165" y="1192720"/>
                </a:lnTo>
                <a:lnTo>
                  <a:pt x="1428077" y="1203157"/>
                </a:lnTo>
                <a:lnTo>
                  <a:pt x="1465211" y="1221400"/>
                </a:lnTo>
                <a:lnTo>
                  <a:pt x="1499259" y="1247330"/>
                </a:lnTo>
                <a:lnTo>
                  <a:pt x="1506199" y="1255169"/>
                </a:lnTo>
                <a:lnTo>
                  <a:pt x="1375485" y="1255169"/>
                </a:lnTo>
                <a:lnTo>
                  <a:pt x="1338190" y="1255386"/>
                </a:lnTo>
                <a:lnTo>
                  <a:pt x="1303328" y="1266797"/>
                </a:lnTo>
                <a:lnTo>
                  <a:pt x="1273487" y="1289826"/>
                </a:lnTo>
                <a:lnTo>
                  <a:pt x="1251252" y="1324896"/>
                </a:lnTo>
                <a:lnTo>
                  <a:pt x="1243701" y="1359625"/>
                </a:lnTo>
                <a:lnTo>
                  <a:pt x="1248146" y="1395576"/>
                </a:lnTo>
                <a:lnTo>
                  <a:pt x="1261909" y="1432342"/>
                </a:lnTo>
                <a:lnTo>
                  <a:pt x="1282310" y="1469515"/>
                </a:lnTo>
                <a:lnTo>
                  <a:pt x="1312138" y="1512831"/>
                </a:lnTo>
                <a:lnTo>
                  <a:pt x="1345968" y="1554733"/>
                </a:lnTo>
                <a:lnTo>
                  <a:pt x="1381386" y="1594428"/>
                </a:lnTo>
                <a:lnTo>
                  <a:pt x="1415976" y="1631123"/>
                </a:lnTo>
                <a:lnTo>
                  <a:pt x="1447322" y="1664025"/>
                </a:lnTo>
                <a:lnTo>
                  <a:pt x="1473008" y="1692341"/>
                </a:lnTo>
                <a:lnTo>
                  <a:pt x="1504231" y="1733199"/>
                </a:lnTo>
                <a:lnTo>
                  <a:pt x="1532252" y="1775745"/>
                </a:lnTo>
                <a:lnTo>
                  <a:pt x="1559224" y="1818640"/>
                </a:lnTo>
                <a:lnTo>
                  <a:pt x="1587303" y="1860546"/>
                </a:lnTo>
                <a:lnTo>
                  <a:pt x="1668097" y="1860546"/>
                </a:lnTo>
                <a:lnTo>
                  <a:pt x="1652525" y="1882736"/>
                </a:lnTo>
                <a:lnTo>
                  <a:pt x="1625718" y="1915108"/>
                </a:lnTo>
                <a:lnTo>
                  <a:pt x="1603453" y="1935028"/>
                </a:lnTo>
                <a:lnTo>
                  <a:pt x="1592854" y="1940430"/>
                </a:lnTo>
                <a:lnTo>
                  <a:pt x="1583420" y="1942399"/>
                </a:lnTo>
                <a:close/>
              </a:path>
              <a:path w="2229485" h="1942464">
                <a:moveTo>
                  <a:pt x="1668097" y="1860546"/>
                </a:moveTo>
                <a:lnTo>
                  <a:pt x="1587303" y="1860546"/>
                </a:lnTo>
                <a:lnTo>
                  <a:pt x="1591709" y="1855086"/>
                </a:lnTo>
                <a:lnTo>
                  <a:pt x="1596465" y="1848986"/>
                </a:lnTo>
                <a:lnTo>
                  <a:pt x="1628173" y="1803579"/>
                </a:lnTo>
                <a:lnTo>
                  <a:pt x="1650894" y="1767288"/>
                </a:lnTo>
                <a:lnTo>
                  <a:pt x="1674431" y="1727041"/>
                </a:lnTo>
                <a:lnTo>
                  <a:pt x="1698491" y="1683651"/>
                </a:lnTo>
                <a:lnTo>
                  <a:pt x="1728215" y="1627225"/>
                </a:lnTo>
                <a:lnTo>
                  <a:pt x="1757153" y="1569503"/>
                </a:lnTo>
                <a:lnTo>
                  <a:pt x="1784401" y="1512335"/>
                </a:lnTo>
                <a:lnTo>
                  <a:pt x="1809059" y="1457567"/>
                </a:lnTo>
                <a:lnTo>
                  <a:pt x="1830222" y="1407047"/>
                </a:lnTo>
                <a:lnTo>
                  <a:pt x="1846989" y="1362622"/>
                </a:lnTo>
                <a:lnTo>
                  <a:pt x="1858456" y="1326139"/>
                </a:lnTo>
                <a:lnTo>
                  <a:pt x="1863721" y="1299448"/>
                </a:lnTo>
                <a:lnTo>
                  <a:pt x="1863449" y="1278112"/>
                </a:lnTo>
                <a:lnTo>
                  <a:pt x="1852191" y="1231715"/>
                </a:lnTo>
                <a:lnTo>
                  <a:pt x="1815455" y="1194920"/>
                </a:lnTo>
                <a:lnTo>
                  <a:pt x="1787085" y="1191914"/>
                </a:lnTo>
                <a:lnTo>
                  <a:pt x="1903254" y="1191914"/>
                </a:lnTo>
                <a:lnTo>
                  <a:pt x="1908154" y="1199682"/>
                </a:lnTo>
                <a:lnTo>
                  <a:pt x="1920868" y="1234819"/>
                </a:lnTo>
                <a:lnTo>
                  <a:pt x="1927992" y="1271701"/>
                </a:lnTo>
                <a:lnTo>
                  <a:pt x="1928943" y="1305034"/>
                </a:lnTo>
                <a:lnTo>
                  <a:pt x="1924862" y="1328439"/>
                </a:lnTo>
                <a:lnTo>
                  <a:pt x="1903024" y="1397271"/>
                </a:lnTo>
                <a:lnTo>
                  <a:pt x="1886376" y="1440275"/>
                </a:lnTo>
                <a:lnTo>
                  <a:pt x="1866647" y="1487390"/>
                </a:lnTo>
                <a:lnTo>
                  <a:pt x="1844393" y="1537403"/>
                </a:lnTo>
                <a:lnTo>
                  <a:pt x="1820168" y="1589103"/>
                </a:lnTo>
                <a:lnTo>
                  <a:pt x="1794525" y="1641280"/>
                </a:lnTo>
                <a:lnTo>
                  <a:pt x="1768021" y="1692720"/>
                </a:lnTo>
                <a:lnTo>
                  <a:pt x="1741208" y="1742213"/>
                </a:lnTo>
                <a:lnTo>
                  <a:pt x="1714641" y="1788547"/>
                </a:lnTo>
                <a:lnTo>
                  <a:pt x="1682593" y="1839889"/>
                </a:lnTo>
                <a:lnTo>
                  <a:pt x="1668097" y="1860546"/>
                </a:lnTo>
                <a:close/>
              </a:path>
              <a:path w="2229485" h="1942464">
                <a:moveTo>
                  <a:pt x="1551275" y="1458343"/>
                </a:moveTo>
                <a:lnTo>
                  <a:pt x="1538628" y="1455831"/>
                </a:lnTo>
                <a:lnTo>
                  <a:pt x="1528370" y="1448955"/>
                </a:lnTo>
                <a:lnTo>
                  <a:pt x="1521488" y="1438704"/>
                </a:lnTo>
                <a:lnTo>
                  <a:pt x="1518974" y="1426067"/>
                </a:lnTo>
                <a:lnTo>
                  <a:pt x="1518974" y="1423584"/>
                </a:lnTo>
                <a:lnTo>
                  <a:pt x="1512336" y="1418696"/>
                </a:lnTo>
                <a:lnTo>
                  <a:pt x="1492478" y="1384559"/>
                </a:lnTo>
                <a:lnTo>
                  <a:pt x="1483568" y="1344757"/>
                </a:lnTo>
                <a:lnTo>
                  <a:pt x="1482228" y="1336912"/>
                </a:lnTo>
                <a:lnTo>
                  <a:pt x="1480773" y="1329473"/>
                </a:lnTo>
                <a:lnTo>
                  <a:pt x="1447033" y="1286623"/>
                </a:lnTo>
                <a:lnTo>
                  <a:pt x="1412628" y="1265723"/>
                </a:lnTo>
                <a:lnTo>
                  <a:pt x="1375485" y="1255169"/>
                </a:lnTo>
                <a:lnTo>
                  <a:pt x="1506199" y="1255169"/>
                </a:lnTo>
                <a:lnTo>
                  <a:pt x="1534882" y="1291068"/>
                </a:lnTo>
                <a:lnTo>
                  <a:pt x="1547548" y="1332965"/>
                </a:lnTo>
                <a:lnTo>
                  <a:pt x="1621122" y="1332965"/>
                </a:lnTo>
                <a:lnTo>
                  <a:pt x="1599823" y="1370555"/>
                </a:lnTo>
                <a:lnTo>
                  <a:pt x="1585575" y="1409503"/>
                </a:lnTo>
                <a:lnTo>
                  <a:pt x="1583576" y="1426067"/>
                </a:lnTo>
                <a:lnTo>
                  <a:pt x="1581062" y="1438704"/>
                </a:lnTo>
                <a:lnTo>
                  <a:pt x="1574180" y="1448955"/>
                </a:lnTo>
                <a:lnTo>
                  <a:pt x="1563922" y="1455831"/>
                </a:lnTo>
                <a:lnTo>
                  <a:pt x="1551275" y="1458343"/>
                </a:lnTo>
                <a:close/>
              </a:path>
              <a:path w="2229485" h="1942464">
                <a:moveTo>
                  <a:pt x="1269887" y="1060484"/>
                </a:moveTo>
                <a:lnTo>
                  <a:pt x="1233393" y="1036355"/>
                </a:lnTo>
                <a:lnTo>
                  <a:pt x="1229491" y="1010965"/>
                </a:lnTo>
                <a:lnTo>
                  <a:pt x="1230287" y="1003071"/>
                </a:lnTo>
                <a:lnTo>
                  <a:pt x="1231782" y="994711"/>
                </a:lnTo>
                <a:lnTo>
                  <a:pt x="1233859" y="986002"/>
                </a:lnTo>
                <a:lnTo>
                  <a:pt x="1235975" y="978273"/>
                </a:lnTo>
                <a:lnTo>
                  <a:pt x="1238207" y="971183"/>
                </a:lnTo>
                <a:lnTo>
                  <a:pt x="1239974" y="965141"/>
                </a:lnTo>
                <a:lnTo>
                  <a:pt x="1240692" y="960554"/>
                </a:lnTo>
                <a:lnTo>
                  <a:pt x="1243769" y="921713"/>
                </a:lnTo>
                <a:lnTo>
                  <a:pt x="1246671" y="882581"/>
                </a:lnTo>
                <a:lnTo>
                  <a:pt x="1249689" y="843332"/>
                </a:lnTo>
                <a:lnTo>
                  <a:pt x="1253115" y="804142"/>
                </a:lnTo>
                <a:lnTo>
                  <a:pt x="1256616" y="759389"/>
                </a:lnTo>
                <a:lnTo>
                  <a:pt x="1259100" y="712890"/>
                </a:lnTo>
                <a:lnTo>
                  <a:pt x="1261284" y="658359"/>
                </a:lnTo>
                <a:lnTo>
                  <a:pt x="1262987" y="612360"/>
                </a:lnTo>
                <a:lnTo>
                  <a:pt x="1265169" y="561357"/>
                </a:lnTo>
                <a:lnTo>
                  <a:pt x="1268115" y="509800"/>
                </a:lnTo>
                <a:lnTo>
                  <a:pt x="1272291" y="457828"/>
                </a:lnTo>
                <a:lnTo>
                  <a:pt x="1278119" y="406209"/>
                </a:lnTo>
                <a:lnTo>
                  <a:pt x="1286037" y="355387"/>
                </a:lnTo>
                <a:lnTo>
                  <a:pt x="1297170" y="302939"/>
                </a:lnTo>
                <a:lnTo>
                  <a:pt x="1311459" y="252538"/>
                </a:lnTo>
                <a:lnTo>
                  <a:pt x="1329441" y="204251"/>
                </a:lnTo>
                <a:lnTo>
                  <a:pt x="1351512" y="158653"/>
                </a:lnTo>
                <a:lnTo>
                  <a:pt x="1378105" y="116194"/>
                </a:lnTo>
                <a:lnTo>
                  <a:pt x="1409649" y="77321"/>
                </a:lnTo>
                <a:lnTo>
                  <a:pt x="1442035" y="48096"/>
                </a:lnTo>
                <a:lnTo>
                  <a:pt x="1477511" y="25914"/>
                </a:lnTo>
                <a:lnTo>
                  <a:pt x="1515156" y="10612"/>
                </a:lnTo>
                <a:lnTo>
                  <a:pt x="1554046" y="2029"/>
                </a:lnTo>
                <a:lnTo>
                  <a:pt x="1593258" y="0"/>
                </a:lnTo>
                <a:lnTo>
                  <a:pt x="1631869" y="4363"/>
                </a:lnTo>
                <a:lnTo>
                  <a:pt x="1668957" y="14955"/>
                </a:lnTo>
                <a:lnTo>
                  <a:pt x="1703599" y="31615"/>
                </a:lnTo>
                <a:lnTo>
                  <a:pt x="1734872" y="54178"/>
                </a:lnTo>
                <a:lnTo>
                  <a:pt x="1746524" y="66401"/>
                </a:lnTo>
                <a:lnTo>
                  <a:pt x="1570209" y="66401"/>
                </a:lnTo>
                <a:lnTo>
                  <a:pt x="1529899" y="74882"/>
                </a:lnTo>
                <a:lnTo>
                  <a:pt x="1491654" y="93315"/>
                </a:lnTo>
                <a:lnTo>
                  <a:pt x="1457479" y="122010"/>
                </a:lnTo>
                <a:lnTo>
                  <a:pt x="1427797" y="159162"/>
                </a:lnTo>
                <a:lnTo>
                  <a:pt x="1403331" y="200039"/>
                </a:lnTo>
                <a:lnTo>
                  <a:pt x="1383515" y="244107"/>
                </a:lnTo>
                <a:lnTo>
                  <a:pt x="1367785" y="290836"/>
                </a:lnTo>
                <a:lnTo>
                  <a:pt x="1355575" y="339693"/>
                </a:lnTo>
                <a:lnTo>
                  <a:pt x="1346321" y="390145"/>
                </a:lnTo>
                <a:lnTo>
                  <a:pt x="1339457" y="441662"/>
                </a:lnTo>
                <a:lnTo>
                  <a:pt x="1334311" y="496711"/>
                </a:lnTo>
                <a:lnTo>
                  <a:pt x="1330761" y="551902"/>
                </a:lnTo>
                <a:lnTo>
                  <a:pt x="1328276" y="606690"/>
                </a:lnTo>
                <a:lnTo>
                  <a:pt x="1326218" y="663385"/>
                </a:lnTo>
                <a:lnTo>
                  <a:pt x="1324372" y="712890"/>
                </a:lnTo>
                <a:lnTo>
                  <a:pt x="1321887" y="763216"/>
                </a:lnTo>
                <a:lnTo>
                  <a:pt x="1318338" y="810969"/>
                </a:lnTo>
                <a:lnTo>
                  <a:pt x="1314912" y="849801"/>
                </a:lnTo>
                <a:lnTo>
                  <a:pt x="1311893" y="888865"/>
                </a:lnTo>
                <a:lnTo>
                  <a:pt x="1308991" y="927929"/>
                </a:lnTo>
                <a:lnTo>
                  <a:pt x="1305914" y="966761"/>
                </a:lnTo>
                <a:lnTo>
                  <a:pt x="1305293" y="968623"/>
                </a:lnTo>
                <a:lnTo>
                  <a:pt x="1304051" y="976071"/>
                </a:lnTo>
                <a:lnTo>
                  <a:pt x="1457945" y="976071"/>
                </a:lnTo>
                <a:lnTo>
                  <a:pt x="1455382" y="977080"/>
                </a:lnTo>
                <a:lnTo>
                  <a:pt x="1406359" y="997933"/>
                </a:lnTo>
                <a:lnTo>
                  <a:pt x="1358613" y="1020752"/>
                </a:lnTo>
                <a:lnTo>
                  <a:pt x="1312747" y="1046209"/>
                </a:lnTo>
                <a:lnTo>
                  <a:pt x="1305351" y="1049748"/>
                </a:lnTo>
                <a:lnTo>
                  <a:pt x="1294112" y="1054510"/>
                </a:lnTo>
                <a:lnTo>
                  <a:pt x="1281475" y="1058690"/>
                </a:lnTo>
                <a:lnTo>
                  <a:pt x="1269887" y="1060484"/>
                </a:lnTo>
                <a:close/>
              </a:path>
              <a:path w="2229485" h="1942464">
                <a:moveTo>
                  <a:pt x="1689843" y="527569"/>
                </a:moveTo>
                <a:lnTo>
                  <a:pt x="1656640" y="500656"/>
                </a:lnTo>
                <a:lnTo>
                  <a:pt x="1655631" y="492558"/>
                </a:lnTo>
                <a:lnTo>
                  <a:pt x="1657213" y="477458"/>
                </a:lnTo>
                <a:lnTo>
                  <a:pt x="1678614" y="431111"/>
                </a:lnTo>
                <a:lnTo>
                  <a:pt x="1701985" y="401085"/>
                </a:lnTo>
                <a:lnTo>
                  <a:pt x="1713292" y="386858"/>
                </a:lnTo>
                <a:lnTo>
                  <a:pt x="1722095" y="373387"/>
                </a:lnTo>
                <a:lnTo>
                  <a:pt x="1736838" y="335176"/>
                </a:lnTo>
                <a:lnTo>
                  <a:pt x="1744069" y="292077"/>
                </a:lnTo>
                <a:lnTo>
                  <a:pt x="1745593" y="248048"/>
                </a:lnTo>
                <a:lnTo>
                  <a:pt x="1743215" y="207044"/>
                </a:lnTo>
                <a:lnTo>
                  <a:pt x="1732598" y="162360"/>
                </a:lnTo>
                <a:lnTo>
                  <a:pt x="1712022" y="125759"/>
                </a:lnTo>
                <a:lnTo>
                  <a:pt x="1683491" y="97550"/>
                </a:lnTo>
                <a:lnTo>
                  <a:pt x="1649009" y="78047"/>
                </a:lnTo>
                <a:lnTo>
                  <a:pt x="1610580" y="67560"/>
                </a:lnTo>
                <a:lnTo>
                  <a:pt x="1570209" y="66401"/>
                </a:lnTo>
                <a:lnTo>
                  <a:pt x="1746524" y="66401"/>
                </a:lnTo>
                <a:lnTo>
                  <a:pt x="1783619" y="116365"/>
                </a:lnTo>
                <a:lnTo>
                  <a:pt x="1799248" y="155664"/>
                </a:lnTo>
                <a:lnTo>
                  <a:pt x="1807816" y="200216"/>
                </a:lnTo>
                <a:lnTo>
                  <a:pt x="1810243" y="239630"/>
                </a:lnTo>
                <a:lnTo>
                  <a:pt x="1809524" y="281836"/>
                </a:lnTo>
                <a:lnTo>
                  <a:pt x="1804846" y="324508"/>
                </a:lnTo>
                <a:lnTo>
                  <a:pt x="1795393" y="365318"/>
                </a:lnTo>
                <a:lnTo>
                  <a:pt x="1965654" y="365318"/>
                </a:lnTo>
                <a:lnTo>
                  <a:pt x="1902532" y="386456"/>
                </a:lnTo>
                <a:lnTo>
                  <a:pt x="1854553" y="407768"/>
                </a:lnTo>
                <a:lnTo>
                  <a:pt x="1810301" y="431731"/>
                </a:lnTo>
                <a:lnTo>
                  <a:pt x="1754396" y="470834"/>
                </a:lnTo>
                <a:lnTo>
                  <a:pt x="1720853" y="509938"/>
                </a:lnTo>
                <a:lnTo>
                  <a:pt x="1712923" y="519849"/>
                </a:lnTo>
                <a:lnTo>
                  <a:pt x="1702140" y="525920"/>
                </a:lnTo>
                <a:lnTo>
                  <a:pt x="1689843" y="527569"/>
                </a:lnTo>
                <a:close/>
              </a:path>
              <a:path w="2229485" h="1942464">
                <a:moveTo>
                  <a:pt x="1965654" y="365318"/>
                </a:moveTo>
                <a:lnTo>
                  <a:pt x="1795393" y="365318"/>
                </a:lnTo>
                <a:lnTo>
                  <a:pt x="1842587" y="341484"/>
                </a:lnTo>
                <a:lnTo>
                  <a:pt x="1892821" y="320480"/>
                </a:lnTo>
                <a:lnTo>
                  <a:pt x="1944368" y="303200"/>
                </a:lnTo>
                <a:lnTo>
                  <a:pt x="1995498" y="290538"/>
                </a:lnTo>
                <a:lnTo>
                  <a:pt x="2044480" y="283388"/>
                </a:lnTo>
                <a:lnTo>
                  <a:pt x="2091776" y="282457"/>
                </a:lnTo>
                <a:lnTo>
                  <a:pt x="2134006" y="288974"/>
                </a:lnTo>
                <a:lnTo>
                  <a:pt x="2169830" y="302939"/>
                </a:lnTo>
                <a:lnTo>
                  <a:pt x="2197908" y="324353"/>
                </a:lnTo>
                <a:lnTo>
                  <a:pt x="2213156" y="344933"/>
                </a:lnTo>
                <a:lnTo>
                  <a:pt x="2214150" y="347231"/>
                </a:lnTo>
                <a:lnTo>
                  <a:pt x="2080110" y="347231"/>
                </a:lnTo>
                <a:lnTo>
                  <a:pt x="2049450" y="348560"/>
                </a:lnTo>
                <a:lnTo>
                  <a:pt x="2001918" y="355839"/>
                </a:lnTo>
                <a:lnTo>
                  <a:pt x="1965654" y="365318"/>
                </a:lnTo>
                <a:close/>
              </a:path>
              <a:path w="2229485" h="1942464">
                <a:moveTo>
                  <a:pt x="1457945" y="976071"/>
                </a:moveTo>
                <a:lnTo>
                  <a:pt x="1304051" y="976071"/>
                </a:lnTo>
                <a:lnTo>
                  <a:pt x="1348076" y="953330"/>
                </a:lnTo>
                <a:lnTo>
                  <a:pt x="1393499" y="932554"/>
                </a:lnTo>
                <a:lnTo>
                  <a:pt x="1439853" y="913227"/>
                </a:lnTo>
                <a:lnTo>
                  <a:pt x="1579849" y="858762"/>
                </a:lnTo>
                <a:lnTo>
                  <a:pt x="1625018" y="840122"/>
                </a:lnTo>
                <a:lnTo>
                  <a:pt x="1669970" y="820450"/>
                </a:lnTo>
                <a:lnTo>
                  <a:pt x="1714640" y="799855"/>
                </a:lnTo>
                <a:lnTo>
                  <a:pt x="1758962" y="778446"/>
                </a:lnTo>
                <a:lnTo>
                  <a:pt x="1802871" y="756331"/>
                </a:lnTo>
                <a:lnTo>
                  <a:pt x="1846302" y="733619"/>
                </a:lnTo>
                <a:lnTo>
                  <a:pt x="1889189" y="710419"/>
                </a:lnTo>
                <a:lnTo>
                  <a:pt x="1933855" y="685000"/>
                </a:lnTo>
                <a:lnTo>
                  <a:pt x="1977239" y="658359"/>
                </a:lnTo>
                <a:lnTo>
                  <a:pt x="2018993" y="629507"/>
                </a:lnTo>
                <a:lnTo>
                  <a:pt x="2058767" y="597454"/>
                </a:lnTo>
                <a:lnTo>
                  <a:pt x="2096755" y="561357"/>
                </a:lnTo>
                <a:lnTo>
                  <a:pt x="2128804" y="521886"/>
                </a:lnTo>
                <a:lnTo>
                  <a:pt x="2152233" y="477526"/>
                </a:lnTo>
                <a:lnTo>
                  <a:pt x="2164365" y="426766"/>
                </a:lnTo>
                <a:lnTo>
                  <a:pt x="2164928" y="408853"/>
                </a:lnTo>
                <a:lnTo>
                  <a:pt x="2162812" y="393327"/>
                </a:lnTo>
                <a:lnTo>
                  <a:pt x="2131647" y="356677"/>
                </a:lnTo>
                <a:lnTo>
                  <a:pt x="2080110" y="347231"/>
                </a:lnTo>
                <a:lnTo>
                  <a:pt x="2214150" y="347231"/>
                </a:lnTo>
                <a:lnTo>
                  <a:pt x="2223920" y="369818"/>
                </a:lnTo>
                <a:lnTo>
                  <a:pt x="2229442" y="399592"/>
                </a:lnTo>
                <a:lnTo>
                  <a:pt x="2228966" y="434835"/>
                </a:lnTo>
                <a:lnTo>
                  <a:pt x="2218163" y="486292"/>
                </a:lnTo>
                <a:lnTo>
                  <a:pt x="2198594" y="532476"/>
                </a:lnTo>
                <a:lnTo>
                  <a:pt x="2171630" y="574221"/>
                </a:lnTo>
                <a:lnTo>
                  <a:pt x="2138644" y="612360"/>
                </a:lnTo>
                <a:lnTo>
                  <a:pt x="2101006" y="647729"/>
                </a:lnTo>
                <a:lnTo>
                  <a:pt x="2058437" y="681731"/>
                </a:lnTo>
                <a:lnTo>
                  <a:pt x="2013888" y="712591"/>
                </a:lnTo>
                <a:lnTo>
                  <a:pt x="1967708" y="741123"/>
                </a:lnTo>
                <a:lnTo>
                  <a:pt x="1920247" y="768142"/>
                </a:lnTo>
                <a:lnTo>
                  <a:pt x="1876296" y="791873"/>
                </a:lnTo>
                <a:lnTo>
                  <a:pt x="1831813" y="815104"/>
                </a:lnTo>
                <a:lnTo>
                  <a:pt x="1786874" y="837717"/>
                </a:lnTo>
                <a:lnTo>
                  <a:pt x="1741554" y="859591"/>
                </a:lnTo>
                <a:lnTo>
                  <a:pt x="1695930" y="880607"/>
                </a:lnTo>
                <a:lnTo>
                  <a:pt x="1650078" y="900647"/>
                </a:lnTo>
                <a:lnTo>
                  <a:pt x="1604074" y="919589"/>
                </a:lnTo>
                <a:lnTo>
                  <a:pt x="1505078" y="957520"/>
                </a:lnTo>
                <a:lnTo>
                  <a:pt x="1457945" y="976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50334" y="350213"/>
            <a:ext cx="8006080" cy="3399154"/>
            <a:chOff x="4950334" y="350213"/>
            <a:chExt cx="8006080" cy="33991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6197" y="1181268"/>
              <a:ext cx="6352161" cy="1847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6039" y="350213"/>
              <a:ext cx="2170179" cy="23351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0334" y="1486340"/>
              <a:ext cx="2263024" cy="226302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3396734" y="3775526"/>
            <a:ext cx="3105785" cy="3098800"/>
            <a:chOff x="13396734" y="3775526"/>
            <a:chExt cx="3105785" cy="30988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24511" y="3798048"/>
              <a:ext cx="3049967" cy="3048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396734" y="3775526"/>
              <a:ext cx="3105785" cy="3098800"/>
            </a:xfrm>
            <a:custGeom>
              <a:avLst/>
              <a:gdLst/>
              <a:ahLst/>
              <a:cxnLst/>
              <a:rect l="l" t="t" r="r" b="b"/>
              <a:pathLst>
                <a:path w="3105784" h="3098800">
                  <a:moveTo>
                    <a:pt x="1743661" y="12700"/>
                  </a:moveTo>
                  <a:lnTo>
                    <a:pt x="1361863" y="12700"/>
                  </a:lnTo>
                  <a:lnTo>
                    <a:pt x="1409000" y="0"/>
                  </a:lnTo>
                  <a:lnTo>
                    <a:pt x="1696523" y="0"/>
                  </a:lnTo>
                  <a:lnTo>
                    <a:pt x="1743661" y="12700"/>
                  </a:lnTo>
                  <a:close/>
                </a:path>
                <a:path w="3105784" h="3098800">
                  <a:moveTo>
                    <a:pt x="1882422" y="3073400"/>
                  </a:moveTo>
                  <a:lnTo>
                    <a:pt x="1223101" y="3073400"/>
                  </a:lnTo>
                  <a:lnTo>
                    <a:pt x="1001972" y="3009900"/>
                  </a:lnTo>
                  <a:lnTo>
                    <a:pt x="959461" y="2984500"/>
                  </a:lnTo>
                  <a:lnTo>
                    <a:pt x="917573" y="2971800"/>
                  </a:lnTo>
                  <a:lnTo>
                    <a:pt x="876329" y="2946400"/>
                  </a:lnTo>
                  <a:lnTo>
                    <a:pt x="835750" y="2933700"/>
                  </a:lnTo>
                  <a:lnTo>
                    <a:pt x="795859" y="2908300"/>
                  </a:lnTo>
                  <a:lnTo>
                    <a:pt x="756676" y="2882900"/>
                  </a:lnTo>
                  <a:lnTo>
                    <a:pt x="718224" y="2857500"/>
                  </a:lnTo>
                  <a:lnTo>
                    <a:pt x="680525" y="2832100"/>
                  </a:lnTo>
                  <a:lnTo>
                    <a:pt x="643598" y="2806700"/>
                  </a:lnTo>
                  <a:lnTo>
                    <a:pt x="607468" y="2781300"/>
                  </a:lnTo>
                  <a:lnTo>
                    <a:pt x="572154" y="2755900"/>
                  </a:lnTo>
                  <a:lnTo>
                    <a:pt x="537679" y="2730500"/>
                  </a:lnTo>
                  <a:lnTo>
                    <a:pt x="504065" y="2692400"/>
                  </a:lnTo>
                  <a:lnTo>
                    <a:pt x="471332" y="2667000"/>
                  </a:lnTo>
                  <a:lnTo>
                    <a:pt x="439503" y="2628900"/>
                  </a:lnTo>
                  <a:lnTo>
                    <a:pt x="408599" y="2603500"/>
                  </a:lnTo>
                  <a:lnTo>
                    <a:pt x="378642" y="2565400"/>
                  </a:lnTo>
                  <a:lnTo>
                    <a:pt x="349654" y="2527300"/>
                  </a:lnTo>
                  <a:lnTo>
                    <a:pt x="321655" y="2501900"/>
                  </a:lnTo>
                  <a:lnTo>
                    <a:pt x="294669" y="2463800"/>
                  </a:lnTo>
                  <a:lnTo>
                    <a:pt x="268716" y="2425700"/>
                  </a:lnTo>
                  <a:lnTo>
                    <a:pt x="243818" y="2387600"/>
                  </a:lnTo>
                  <a:lnTo>
                    <a:pt x="219997" y="2349500"/>
                  </a:lnTo>
                  <a:lnTo>
                    <a:pt x="197274" y="2311400"/>
                  </a:lnTo>
                  <a:lnTo>
                    <a:pt x="175671" y="2273300"/>
                  </a:lnTo>
                  <a:lnTo>
                    <a:pt x="155210" y="2222500"/>
                  </a:lnTo>
                  <a:lnTo>
                    <a:pt x="135912" y="2184400"/>
                  </a:lnTo>
                  <a:lnTo>
                    <a:pt x="117799" y="2146300"/>
                  </a:lnTo>
                  <a:lnTo>
                    <a:pt x="100892" y="2108200"/>
                  </a:lnTo>
                  <a:lnTo>
                    <a:pt x="85214" y="2057400"/>
                  </a:lnTo>
                  <a:lnTo>
                    <a:pt x="70785" y="2019300"/>
                  </a:lnTo>
                  <a:lnTo>
                    <a:pt x="57628" y="1968500"/>
                  </a:lnTo>
                  <a:lnTo>
                    <a:pt x="45764" y="1930400"/>
                  </a:lnTo>
                  <a:lnTo>
                    <a:pt x="35215" y="1879600"/>
                  </a:lnTo>
                  <a:lnTo>
                    <a:pt x="26002" y="1841500"/>
                  </a:lnTo>
                  <a:lnTo>
                    <a:pt x="18147" y="1790700"/>
                  </a:lnTo>
                  <a:lnTo>
                    <a:pt x="11671" y="1739900"/>
                  </a:lnTo>
                  <a:lnTo>
                    <a:pt x="6597" y="1701800"/>
                  </a:lnTo>
                  <a:lnTo>
                    <a:pt x="2946" y="1651000"/>
                  </a:lnTo>
                  <a:lnTo>
                    <a:pt x="740" y="1600200"/>
                  </a:lnTo>
                  <a:lnTo>
                    <a:pt x="0" y="1549400"/>
                  </a:lnTo>
                  <a:lnTo>
                    <a:pt x="740" y="1498600"/>
                  </a:lnTo>
                  <a:lnTo>
                    <a:pt x="2946" y="1460500"/>
                  </a:lnTo>
                  <a:lnTo>
                    <a:pt x="6597" y="1409700"/>
                  </a:lnTo>
                  <a:lnTo>
                    <a:pt x="11671" y="1358900"/>
                  </a:lnTo>
                  <a:lnTo>
                    <a:pt x="18147" y="1320800"/>
                  </a:lnTo>
                  <a:lnTo>
                    <a:pt x="26002" y="1270000"/>
                  </a:lnTo>
                  <a:lnTo>
                    <a:pt x="35215" y="1219200"/>
                  </a:lnTo>
                  <a:lnTo>
                    <a:pt x="45764" y="1181100"/>
                  </a:lnTo>
                  <a:lnTo>
                    <a:pt x="57628" y="1130300"/>
                  </a:lnTo>
                  <a:lnTo>
                    <a:pt x="70786" y="1092200"/>
                  </a:lnTo>
                  <a:lnTo>
                    <a:pt x="85214" y="1041400"/>
                  </a:lnTo>
                  <a:lnTo>
                    <a:pt x="100893" y="1003300"/>
                  </a:lnTo>
                  <a:lnTo>
                    <a:pt x="117799" y="965200"/>
                  </a:lnTo>
                  <a:lnTo>
                    <a:pt x="135913" y="914400"/>
                  </a:lnTo>
                  <a:lnTo>
                    <a:pt x="155211" y="876300"/>
                  </a:lnTo>
                  <a:lnTo>
                    <a:pt x="175672" y="838200"/>
                  </a:lnTo>
                  <a:lnTo>
                    <a:pt x="197275" y="800100"/>
                  </a:lnTo>
                  <a:lnTo>
                    <a:pt x="219998" y="762000"/>
                  </a:lnTo>
                  <a:lnTo>
                    <a:pt x="243819" y="723900"/>
                  </a:lnTo>
                  <a:lnTo>
                    <a:pt x="268718" y="685800"/>
                  </a:lnTo>
                  <a:lnTo>
                    <a:pt x="294671" y="647700"/>
                  </a:lnTo>
                  <a:lnTo>
                    <a:pt x="321657" y="609600"/>
                  </a:lnTo>
                  <a:lnTo>
                    <a:pt x="349656" y="571500"/>
                  </a:lnTo>
                  <a:lnTo>
                    <a:pt x="378644" y="533400"/>
                  </a:lnTo>
                  <a:lnTo>
                    <a:pt x="408601" y="508000"/>
                  </a:lnTo>
                  <a:lnTo>
                    <a:pt x="439505" y="469900"/>
                  </a:lnTo>
                  <a:lnTo>
                    <a:pt x="471334" y="444500"/>
                  </a:lnTo>
                  <a:lnTo>
                    <a:pt x="504067" y="406400"/>
                  </a:lnTo>
                  <a:lnTo>
                    <a:pt x="537682" y="381000"/>
                  </a:lnTo>
                  <a:lnTo>
                    <a:pt x="572157" y="355600"/>
                  </a:lnTo>
                  <a:lnTo>
                    <a:pt x="607470" y="317500"/>
                  </a:lnTo>
                  <a:lnTo>
                    <a:pt x="643601" y="292100"/>
                  </a:lnTo>
                  <a:lnTo>
                    <a:pt x="680527" y="266700"/>
                  </a:lnTo>
                  <a:lnTo>
                    <a:pt x="718227" y="241300"/>
                  </a:lnTo>
                  <a:lnTo>
                    <a:pt x="756679" y="215900"/>
                  </a:lnTo>
                  <a:lnTo>
                    <a:pt x="795862" y="203200"/>
                  </a:lnTo>
                  <a:lnTo>
                    <a:pt x="835753" y="177800"/>
                  </a:lnTo>
                  <a:lnTo>
                    <a:pt x="876332" y="152400"/>
                  </a:lnTo>
                  <a:lnTo>
                    <a:pt x="917576" y="139700"/>
                  </a:lnTo>
                  <a:lnTo>
                    <a:pt x="959464" y="114300"/>
                  </a:lnTo>
                  <a:lnTo>
                    <a:pt x="1177806" y="50800"/>
                  </a:lnTo>
                  <a:lnTo>
                    <a:pt x="1315153" y="12700"/>
                  </a:lnTo>
                  <a:lnTo>
                    <a:pt x="1790371" y="12700"/>
                  </a:lnTo>
                  <a:lnTo>
                    <a:pt x="1927719" y="50800"/>
                  </a:lnTo>
                  <a:lnTo>
                    <a:pt x="1504414" y="50800"/>
                  </a:lnTo>
                  <a:lnTo>
                    <a:pt x="1456445" y="63500"/>
                  </a:lnTo>
                  <a:lnTo>
                    <a:pt x="1361736" y="63500"/>
                  </a:lnTo>
                  <a:lnTo>
                    <a:pt x="1268821" y="88900"/>
                  </a:lnTo>
                  <a:lnTo>
                    <a:pt x="1223095" y="88900"/>
                  </a:lnTo>
                  <a:lnTo>
                    <a:pt x="1045609" y="139700"/>
                  </a:lnTo>
                  <a:lnTo>
                    <a:pt x="1002709" y="165100"/>
                  </a:lnTo>
                  <a:lnTo>
                    <a:pt x="960445" y="177800"/>
                  </a:lnTo>
                  <a:lnTo>
                    <a:pt x="918840" y="203200"/>
                  </a:lnTo>
                  <a:lnTo>
                    <a:pt x="877918" y="215900"/>
                  </a:lnTo>
                  <a:lnTo>
                    <a:pt x="837701" y="241300"/>
                  </a:lnTo>
                  <a:lnTo>
                    <a:pt x="798214" y="266700"/>
                  </a:lnTo>
                  <a:lnTo>
                    <a:pt x="759479" y="279400"/>
                  </a:lnTo>
                  <a:lnTo>
                    <a:pt x="721520" y="304800"/>
                  </a:lnTo>
                  <a:lnTo>
                    <a:pt x="684361" y="330200"/>
                  </a:lnTo>
                  <a:lnTo>
                    <a:pt x="648025" y="355600"/>
                  </a:lnTo>
                  <a:lnTo>
                    <a:pt x="612534" y="393700"/>
                  </a:lnTo>
                  <a:lnTo>
                    <a:pt x="577914" y="419100"/>
                  </a:lnTo>
                  <a:lnTo>
                    <a:pt x="544186" y="444500"/>
                  </a:lnTo>
                  <a:lnTo>
                    <a:pt x="511375" y="482600"/>
                  </a:lnTo>
                  <a:lnTo>
                    <a:pt x="479503" y="508000"/>
                  </a:lnTo>
                  <a:lnTo>
                    <a:pt x="448595" y="546100"/>
                  </a:lnTo>
                  <a:lnTo>
                    <a:pt x="418674" y="571500"/>
                  </a:lnTo>
                  <a:lnTo>
                    <a:pt x="389762" y="609600"/>
                  </a:lnTo>
                  <a:lnTo>
                    <a:pt x="361884" y="647700"/>
                  </a:lnTo>
                  <a:lnTo>
                    <a:pt x="335063" y="685800"/>
                  </a:lnTo>
                  <a:lnTo>
                    <a:pt x="309322" y="723900"/>
                  </a:lnTo>
                  <a:lnTo>
                    <a:pt x="284685" y="762000"/>
                  </a:lnTo>
                  <a:lnTo>
                    <a:pt x="261174" y="800100"/>
                  </a:lnTo>
                  <a:lnTo>
                    <a:pt x="238814" y="838200"/>
                  </a:lnTo>
                  <a:lnTo>
                    <a:pt x="217628" y="876300"/>
                  </a:lnTo>
                  <a:lnTo>
                    <a:pt x="197640" y="914400"/>
                  </a:lnTo>
                  <a:lnTo>
                    <a:pt x="178872" y="965200"/>
                  </a:lnTo>
                  <a:lnTo>
                    <a:pt x="161347" y="1003300"/>
                  </a:lnTo>
                  <a:lnTo>
                    <a:pt x="145091" y="1041400"/>
                  </a:lnTo>
                  <a:lnTo>
                    <a:pt x="130125" y="1092200"/>
                  </a:lnTo>
                  <a:lnTo>
                    <a:pt x="116474" y="1130300"/>
                  </a:lnTo>
                  <a:lnTo>
                    <a:pt x="104160" y="1181100"/>
                  </a:lnTo>
                  <a:lnTo>
                    <a:pt x="93207" y="1219200"/>
                  </a:lnTo>
                  <a:lnTo>
                    <a:pt x="83638" y="1270000"/>
                  </a:lnTo>
                  <a:lnTo>
                    <a:pt x="75478" y="1320800"/>
                  </a:lnTo>
                  <a:lnTo>
                    <a:pt x="68749" y="1358900"/>
                  </a:lnTo>
                  <a:lnTo>
                    <a:pt x="63474" y="1409700"/>
                  </a:lnTo>
                  <a:lnTo>
                    <a:pt x="59677" y="1460500"/>
                  </a:lnTo>
                  <a:lnTo>
                    <a:pt x="57382" y="1498600"/>
                  </a:lnTo>
                  <a:lnTo>
                    <a:pt x="56612" y="1549400"/>
                  </a:lnTo>
                  <a:lnTo>
                    <a:pt x="57382" y="1600200"/>
                  </a:lnTo>
                  <a:lnTo>
                    <a:pt x="59677" y="1651000"/>
                  </a:lnTo>
                  <a:lnTo>
                    <a:pt x="63474" y="1701800"/>
                  </a:lnTo>
                  <a:lnTo>
                    <a:pt x="68749" y="1739900"/>
                  </a:lnTo>
                  <a:lnTo>
                    <a:pt x="75478" y="1790700"/>
                  </a:lnTo>
                  <a:lnTo>
                    <a:pt x="83638" y="1841500"/>
                  </a:lnTo>
                  <a:lnTo>
                    <a:pt x="93207" y="1879600"/>
                  </a:lnTo>
                  <a:lnTo>
                    <a:pt x="104160" y="1930400"/>
                  </a:lnTo>
                  <a:lnTo>
                    <a:pt x="116474" y="1968500"/>
                  </a:lnTo>
                  <a:lnTo>
                    <a:pt x="130125" y="2019300"/>
                  </a:lnTo>
                  <a:lnTo>
                    <a:pt x="145091" y="2057400"/>
                  </a:lnTo>
                  <a:lnTo>
                    <a:pt x="161347" y="2108200"/>
                  </a:lnTo>
                  <a:lnTo>
                    <a:pt x="178872" y="2146300"/>
                  </a:lnTo>
                  <a:lnTo>
                    <a:pt x="197640" y="2184400"/>
                  </a:lnTo>
                  <a:lnTo>
                    <a:pt x="217628" y="2222500"/>
                  </a:lnTo>
                  <a:lnTo>
                    <a:pt x="238814" y="2273300"/>
                  </a:lnTo>
                  <a:lnTo>
                    <a:pt x="261174" y="2311400"/>
                  </a:lnTo>
                  <a:lnTo>
                    <a:pt x="284685" y="2349500"/>
                  </a:lnTo>
                  <a:lnTo>
                    <a:pt x="309322" y="2387600"/>
                  </a:lnTo>
                  <a:lnTo>
                    <a:pt x="335063" y="2425700"/>
                  </a:lnTo>
                  <a:lnTo>
                    <a:pt x="361884" y="2451100"/>
                  </a:lnTo>
                  <a:lnTo>
                    <a:pt x="389762" y="2489200"/>
                  </a:lnTo>
                  <a:lnTo>
                    <a:pt x="418674" y="2527300"/>
                  </a:lnTo>
                  <a:lnTo>
                    <a:pt x="448595" y="2565400"/>
                  </a:lnTo>
                  <a:lnTo>
                    <a:pt x="479503" y="2590800"/>
                  </a:lnTo>
                  <a:lnTo>
                    <a:pt x="511375" y="2628900"/>
                  </a:lnTo>
                  <a:lnTo>
                    <a:pt x="544186" y="2654300"/>
                  </a:lnTo>
                  <a:lnTo>
                    <a:pt x="577914" y="2692400"/>
                  </a:lnTo>
                  <a:lnTo>
                    <a:pt x="612534" y="2717800"/>
                  </a:lnTo>
                  <a:lnTo>
                    <a:pt x="648025" y="2743200"/>
                  </a:lnTo>
                  <a:lnTo>
                    <a:pt x="684361" y="2768600"/>
                  </a:lnTo>
                  <a:lnTo>
                    <a:pt x="721520" y="2794000"/>
                  </a:lnTo>
                  <a:lnTo>
                    <a:pt x="759479" y="2819400"/>
                  </a:lnTo>
                  <a:lnTo>
                    <a:pt x="798214" y="2844800"/>
                  </a:lnTo>
                  <a:lnTo>
                    <a:pt x="837701" y="2870200"/>
                  </a:lnTo>
                  <a:lnTo>
                    <a:pt x="877918" y="2882900"/>
                  </a:lnTo>
                  <a:lnTo>
                    <a:pt x="918840" y="2908300"/>
                  </a:lnTo>
                  <a:lnTo>
                    <a:pt x="960445" y="2921000"/>
                  </a:lnTo>
                  <a:lnTo>
                    <a:pt x="1002709" y="2946400"/>
                  </a:lnTo>
                  <a:lnTo>
                    <a:pt x="1089120" y="2971800"/>
                  </a:lnTo>
                  <a:lnTo>
                    <a:pt x="1315043" y="3035300"/>
                  </a:lnTo>
                  <a:lnTo>
                    <a:pt x="1361736" y="3035300"/>
                  </a:lnTo>
                  <a:lnTo>
                    <a:pt x="1408878" y="3048000"/>
                  </a:lnTo>
                  <a:lnTo>
                    <a:pt x="1972503" y="3048000"/>
                  </a:lnTo>
                  <a:lnTo>
                    <a:pt x="1882422" y="3073400"/>
                  </a:lnTo>
                  <a:close/>
                </a:path>
                <a:path w="3105784" h="3098800">
                  <a:moveTo>
                    <a:pt x="1972503" y="3048000"/>
                  </a:moveTo>
                  <a:lnTo>
                    <a:pt x="1696642" y="3048000"/>
                  </a:lnTo>
                  <a:lnTo>
                    <a:pt x="1743783" y="3035300"/>
                  </a:lnTo>
                  <a:lnTo>
                    <a:pt x="1790477" y="3035300"/>
                  </a:lnTo>
                  <a:lnTo>
                    <a:pt x="2016399" y="2971800"/>
                  </a:lnTo>
                  <a:lnTo>
                    <a:pt x="2102811" y="2946400"/>
                  </a:lnTo>
                  <a:lnTo>
                    <a:pt x="2145075" y="2921000"/>
                  </a:lnTo>
                  <a:lnTo>
                    <a:pt x="2186680" y="2908300"/>
                  </a:lnTo>
                  <a:lnTo>
                    <a:pt x="2227602" y="2882900"/>
                  </a:lnTo>
                  <a:lnTo>
                    <a:pt x="2267819" y="2870200"/>
                  </a:lnTo>
                  <a:lnTo>
                    <a:pt x="2307307" y="2844800"/>
                  </a:lnTo>
                  <a:lnTo>
                    <a:pt x="2346042" y="2819400"/>
                  </a:lnTo>
                  <a:lnTo>
                    <a:pt x="2384001" y="2794000"/>
                  </a:lnTo>
                  <a:lnTo>
                    <a:pt x="2421161" y="2768600"/>
                  </a:lnTo>
                  <a:lnTo>
                    <a:pt x="2457498" y="2743200"/>
                  </a:lnTo>
                  <a:lnTo>
                    <a:pt x="2492988" y="2717800"/>
                  </a:lnTo>
                  <a:lnTo>
                    <a:pt x="2527609" y="2692400"/>
                  </a:lnTo>
                  <a:lnTo>
                    <a:pt x="2561338" y="2654300"/>
                  </a:lnTo>
                  <a:lnTo>
                    <a:pt x="2594149" y="2628900"/>
                  </a:lnTo>
                  <a:lnTo>
                    <a:pt x="2626021" y="2590800"/>
                  </a:lnTo>
                  <a:lnTo>
                    <a:pt x="2656930" y="2565400"/>
                  </a:lnTo>
                  <a:lnTo>
                    <a:pt x="2686852" y="2527300"/>
                  </a:lnTo>
                  <a:lnTo>
                    <a:pt x="2715764" y="2489200"/>
                  </a:lnTo>
                  <a:lnTo>
                    <a:pt x="2743642" y="2451100"/>
                  </a:lnTo>
                  <a:lnTo>
                    <a:pt x="2770464" y="2425700"/>
                  </a:lnTo>
                  <a:lnTo>
                    <a:pt x="2796205" y="2387600"/>
                  </a:lnTo>
                  <a:lnTo>
                    <a:pt x="2820843" y="2349500"/>
                  </a:lnTo>
                  <a:lnTo>
                    <a:pt x="2844354" y="2311400"/>
                  </a:lnTo>
                  <a:lnTo>
                    <a:pt x="2866714" y="2273300"/>
                  </a:lnTo>
                  <a:lnTo>
                    <a:pt x="2887901" y="2222500"/>
                  </a:lnTo>
                  <a:lnTo>
                    <a:pt x="2907890" y="2184400"/>
                  </a:lnTo>
                  <a:lnTo>
                    <a:pt x="2926658" y="2146300"/>
                  </a:lnTo>
                  <a:lnTo>
                    <a:pt x="2944183" y="2108200"/>
                  </a:lnTo>
                  <a:lnTo>
                    <a:pt x="2960440" y="2057400"/>
                  </a:lnTo>
                  <a:lnTo>
                    <a:pt x="2975406" y="2019300"/>
                  </a:lnTo>
                  <a:lnTo>
                    <a:pt x="2989058" y="1968500"/>
                  </a:lnTo>
                  <a:lnTo>
                    <a:pt x="3001372" y="1930400"/>
                  </a:lnTo>
                  <a:lnTo>
                    <a:pt x="3012325" y="1879600"/>
                  </a:lnTo>
                  <a:lnTo>
                    <a:pt x="3021894" y="1841500"/>
                  </a:lnTo>
                  <a:lnTo>
                    <a:pt x="3030054" y="1790700"/>
                  </a:lnTo>
                  <a:lnTo>
                    <a:pt x="3036784" y="1739900"/>
                  </a:lnTo>
                  <a:lnTo>
                    <a:pt x="3042059" y="1701800"/>
                  </a:lnTo>
                  <a:lnTo>
                    <a:pt x="3045855" y="1651000"/>
                  </a:lnTo>
                  <a:lnTo>
                    <a:pt x="3048150" y="1600200"/>
                  </a:lnTo>
                  <a:lnTo>
                    <a:pt x="3048921" y="1549400"/>
                  </a:lnTo>
                  <a:lnTo>
                    <a:pt x="3048150" y="1498600"/>
                  </a:lnTo>
                  <a:lnTo>
                    <a:pt x="3045855" y="1460500"/>
                  </a:lnTo>
                  <a:lnTo>
                    <a:pt x="3042059" y="1409700"/>
                  </a:lnTo>
                  <a:lnTo>
                    <a:pt x="3036784" y="1358900"/>
                  </a:lnTo>
                  <a:lnTo>
                    <a:pt x="3030054" y="1320800"/>
                  </a:lnTo>
                  <a:lnTo>
                    <a:pt x="3021894" y="1270000"/>
                  </a:lnTo>
                  <a:lnTo>
                    <a:pt x="3012325" y="1219200"/>
                  </a:lnTo>
                  <a:lnTo>
                    <a:pt x="3001372" y="1181100"/>
                  </a:lnTo>
                  <a:lnTo>
                    <a:pt x="2989058" y="1130300"/>
                  </a:lnTo>
                  <a:lnTo>
                    <a:pt x="2975406" y="1092200"/>
                  </a:lnTo>
                  <a:lnTo>
                    <a:pt x="2960440" y="1041400"/>
                  </a:lnTo>
                  <a:lnTo>
                    <a:pt x="2944183" y="1003300"/>
                  </a:lnTo>
                  <a:lnTo>
                    <a:pt x="2926658" y="965200"/>
                  </a:lnTo>
                  <a:lnTo>
                    <a:pt x="2907890" y="914400"/>
                  </a:lnTo>
                  <a:lnTo>
                    <a:pt x="2887901" y="876300"/>
                  </a:lnTo>
                  <a:lnTo>
                    <a:pt x="2866714" y="838200"/>
                  </a:lnTo>
                  <a:lnTo>
                    <a:pt x="2844354" y="800100"/>
                  </a:lnTo>
                  <a:lnTo>
                    <a:pt x="2820843" y="762000"/>
                  </a:lnTo>
                  <a:lnTo>
                    <a:pt x="2796205" y="723900"/>
                  </a:lnTo>
                  <a:lnTo>
                    <a:pt x="2770464" y="685800"/>
                  </a:lnTo>
                  <a:lnTo>
                    <a:pt x="2743642" y="647700"/>
                  </a:lnTo>
                  <a:lnTo>
                    <a:pt x="2715764" y="609600"/>
                  </a:lnTo>
                  <a:lnTo>
                    <a:pt x="2686852" y="571500"/>
                  </a:lnTo>
                  <a:lnTo>
                    <a:pt x="2656930" y="546100"/>
                  </a:lnTo>
                  <a:lnTo>
                    <a:pt x="2626021" y="508000"/>
                  </a:lnTo>
                  <a:lnTo>
                    <a:pt x="2594149" y="482600"/>
                  </a:lnTo>
                  <a:lnTo>
                    <a:pt x="2561338" y="444500"/>
                  </a:lnTo>
                  <a:lnTo>
                    <a:pt x="2527609" y="419100"/>
                  </a:lnTo>
                  <a:lnTo>
                    <a:pt x="2492988" y="393700"/>
                  </a:lnTo>
                  <a:lnTo>
                    <a:pt x="2457498" y="355600"/>
                  </a:lnTo>
                  <a:lnTo>
                    <a:pt x="2421161" y="330200"/>
                  </a:lnTo>
                  <a:lnTo>
                    <a:pt x="2384001" y="304800"/>
                  </a:lnTo>
                  <a:lnTo>
                    <a:pt x="2346042" y="279400"/>
                  </a:lnTo>
                  <a:lnTo>
                    <a:pt x="2307307" y="266700"/>
                  </a:lnTo>
                  <a:lnTo>
                    <a:pt x="2267819" y="241300"/>
                  </a:lnTo>
                  <a:lnTo>
                    <a:pt x="2227602" y="215900"/>
                  </a:lnTo>
                  <a:lnTo>
                    <a:pt x="2186680" y="203200"/>
                  </a:lnTo>
                  <a:lnTo>
                    <a:pt x="2145075" y="177800"/>
                  </a:lnTo>
                  <a:lnTo>
                    <a:pt x="2102811" y="165100"/>
                  </a:lnTo>
                  <a:lnTo>
                    <a:pt x="2059911" y="139700"/>
                  </a:lnTo>
                  <a:lnTo>
                    <a:pt x="1882425" y="88900"/>
                  </a:lnTo>
                  <a:lnTo>
                    <a:pt x="1836698" y="88900"/>
                  </a:lnTo>
                  <a:lnTo>
                    <a:pt x="1743783" y="63500"/>
                  </a:lnTo>
                  <a:lnTo>
                    <a:pt x="1649075" y="63500"/>
                  </a:lnTo>
                  <a:lnTo>
                    <a:pt x="1601107" y="50800"/>
                  </a:lnTo>
                  <a:lnTo>
                    <a:pt x="1927719" y="50800"/>
                  </a:lnTo>
                  <a:lnTo>
                    <a:pt x="2146062" y="114300"/>
                  </a:lnTo>
                  <a:lnTo>
                    <a:pt x="2187951" y="139700"/>
                  </a:lnTo>
                  <a:lnTo>
                    <a:pt x="2229195" y="152400"/>
                  </a:lnTo>
                  <a:lnTo>
                    <a:pt x="2269773" y="177800"/>
                  </a:lnTo>
                  <a:lnTo>
                    <a:pt x="2309665" y="203200"/>
                  </a:lnTo>
                  <a:lnTo>
                    <a:pt x="2348847" y="215900"/>
                  </a:lnTo>
                  <a:lnTo>
                    <a:pt x="2387299" y="241300"/>
                  </a:lnTo>
                  <a:lnTo>
                    <a:pt x="2424999" y="266700"/>
                  </a:lnTo>
                  <a:lnTo>
                    <a:pt x="2461925" y="292100"/>
                  </a:lnTo>
                  <a:lnTo>
                    <a:pt x="2498056" y="317500"/>
                  </a:lnTo>
                  <a:lnTo>
                    <a:pt x="2533370" y="355600"/>
                  </a:lnTo>
                  <a:lnTo>
                    <a:pt x="2567844" y="381000"/>
                  </a:lnTo>
                  <a:lnTo>
                    <a:pt x="2601459" y="406400"/>
                  </a:lnTo>
                  <a:lnTo>
                    <a:pt x="2634192" y="444500"/>
                  </a:lnTo>
                  <a:lnTo>
                    <a:pt x="2666021" y="469900"/>
                  </a:lnTo>
                  <a:lnTo>
                    <a:pt x="2696924" y="508000"/>
                  </a:lnTo>
                  <a:lnTo>
                    <a:pt x="2726881" y="533400"/>
                  </a:lnTo>
                  <a:lnTo>
                    <a:pt x="2755869" y="571500"/>
                  </a:lnTo>
                  <a:lnTo>
                    <a:pt x="2783868" y="609600"/>
                  </a:lnTo>
                  <a:lnTo>
                    <a:pt x="2810854" y="647700"/>
                  </a:lnTo>
                  <a:lnTo>
                    <a:pt x="2836807" y="685800"/>
                  </a:lnTo>
                  <a:lnTo>
                    <a:pt x="2861705" y="723900"/>
                  </a:lnTo>
                  <a:lnTo>
                    <a:pt x="2885526" y="762000"/>
                  </a:lnTo>
                  <a:lnTo>
                    <a:pt x="2908249" y="800100"/>
                  </a:lnTo>
                  <a:lnTo>
                    <a:pt x="2929851" y="838200"/>
                  </a:lnTo>
                  <a:lnTo>
                    <a:pt x="2950313" y="876300"/>
                  </a:lnTo>
                  <a:lnTo>
                    <a:pt x="2969610" y="914400"/>
                  </a:lnTo>
                  <a:lnTo>
                    <a:pt x="2987724" y="965200"/>
                  </a:lnTo>
                  <a:lnTo>
                    <a:pt x="3004630" y="1003300"/>
                  </a:lnTo>
                  <a:lnTo>
                    <a:pt x="3020308" y="1041400"/>
                  </a:lnTo>
                  <a:lnTo>
                    <a:pt x="3034737" y="1092200"/>
                  </a:lnTo>
                  <a:lnTo>
                    <a:pt x="3047894" y="1130300"/>
                  </a:lnTo>
                  <a:lnTo>
                    <a:pt x="3059758" y="1181100"/>
                  </a:lnTo>
                  <a:lnTo>
                    <a:pt x="3070307" y="1219200"/>
                  </a:lnTo>
                  <a:lnTo>
                    <a:pt x="3079520" y="1270000"/>
                  </a:lnTo>
                  <a:lnTo>
                    <a:pt x="3087375" y="1320800"/>
                  </a:lnTo>
                  <a:lnTo>
                    <a:pt x="3093850" y="1358900"/>
                  </a:lnTo>
                  <a:lnTo>
                    <a:pt x="3098924" y="1409700"/>
                  </a:lnTo>
                  <a:lnTo>
                    <a:pt x="3102575" y="1460500"/>
                  </a:lnTo>
                  <a:lnTo>
                    <a:pt x="3104781" y="1498600"/>
                  </a:lnTo>
                  <a:lnTo>
                    <a:pt x="3105522" y="1549400"/>
                  </a:lnTo>
                  <a:lnTo>
                    <a:pt x="3104781" y="1600200"/>
                  </a:lnTo>
                  <a:lnTo>
                    <a:pt x="3102575" y="1651000"/>
                  </a:lnTo>
                  <a:lnTo>
                    <a:pt x="3098924" y="1701800"/>
                  </a:lnTo>
                  <a:lnTo>
                    <a:pt x="3093850" y="1739900"/>
                  </a:lnTo>
                  <a:lnTo>
                    <a:pt x="3087375" y="1790700"/>
                  </a:lnTo>
                  <a:lnTo>
                    <a:pt x="3079520" y="1841500"/>
                  </a:lnTo>
                  <a:lnTo>
                    <a:pt x="3070307" y="1879600"/>
                  </a:lnTo>
                  <a:lnTo>
                    <a:pt x="3059758" y="1930400"/>
                  </a:lnTo>
                  <a:lnTo>
                    <a:pt x="3047894" y="1968500"/>
                  </a:lnTo>
                  <a:lnTo>
                    <a:pt x="3034737" y="2019300"/>
                  </a:lnTo>
                  <a:lnTo>
                    <a:pt x="3020308" y="2057400"/>
                  </a:lnTo>
                  <a:lnTo>
                    <a:pt x="3004630" y="2108200"/>
                  </a:lnTo>
                  <a:lnTo>
                    <a:pt x="2987724" y="2146300"/>
                  </a:lnTo>
                  <a:lnTo>
                    <a:pt x="2969610" y="2184400"/>
                  </a:lnTo>
                  <a:lnTo>
                    <a:pt x="2950313" y="2222500"/>
                  </a:lnTo>
                  <a:lnTo>
                    <a:pt x="2929851" y="2273300"/>
                  </a:lnTo>
                  <a:lnTo>
                    <a:pt x="2908249" y="2311400"/>
                  </a:lnTo>
                  <a:lnTo>
                    <a:pt x="2885526" y="2349500"/>
                  </a:lnTo>
                  <a:lnTo>
                    <a:pt x="2861705" y="2387600"/>
                  </a:lnTo>
                  <a:lnTo>
                    <a:pt x="2836807" y="2425700"/>
                  </a:lnTo>
                  <a:lnTo>
                    <a:pt x="2810854" y="2463800"/>
                  </a:lnTo>
                  <a:lnTo>
                    <a:pt x="2783868" y="2501900"/>
                  </a:lnTo>
                  <a:lnTo>
                    <a:pt x="2755869" y="2527300"/>
                  </a:lnTo>
                  <a:lnTo>
                    <a:pt x="2726881" y="2565400"/>
                  </a:lnTo>
                  <a:lnTo>
                    <a:pt x="2696924" y="2603500"/>
                  </a:lnTo>
                  <a:lnTo>
                    <a:pt x="2666021" y="2628900"/>
                  </a:lnTo>
                  <a:lnTo>
                    <a:pt x="2634192" y="2667000"/>
                  </a:lnTo>
                  <a:lnTo>
                    <a:pt x="2601459" y="2692400"/>
                  </a:lnTo>
                  <a:lnTo>
                    <a:pt x="2567844" y="2730500"/>
                  </a:lnTo>
                  <a:lnTo>
                    <a:pt x="2533370" y="2755900"/>
                  </a:lnTo>
                  <a:lnTo>
                    <a:pt x="2498056" y="2781300"/>
                  </a:lnTo>
                  <a:lnTo>
                    <a:pt x="2461925" y="2806700"/>
                  </a:lnTo>
                  <a:lnTo>
                    <a:pt x="2424999" y="2832100"/>
                  </a:lnTo>
                  <a:lnTo>
                    <a:pt x="2387299" y="2857500"/>
                  </a:lnTo>
                  <a:lnTo>
                    <a:pt x="2348847" y="2882900"/>
                  </a:lnTo>
                  <a:lnTo>
                    <a:pt x="2309665" y="2908300"/>
                  </a:lnTo>
                  <a:lnTo>
                    <a:pt x="2269773" y="2933700"/>
                  </a:lnTo>
                  <a:lnTo>
                    <a:pt x="2229195" y="2946400"/>
                  </a:lnTo>
                  <a:lnTo>
                    <a:pt x="2187951" y="2971800"/>
                  </a:lnTo>
                  <a:lnTo>
                    <a:pt x="2146062" y="2984500"/>
                  </a:lnTo>
                  <a:lnTo>
                    <a:pt x="2103552" y="3009900"/>
                  </a:lnTo>
                  <a:lnTo>
                    <a:pt x="1972503" y="3048000"/>
                  </a:lnTo>
                  <a:close/>
                </a:path>
                <a:path w="3105784" h="3098800">
                  <a:moveTo>
                    <a:pt x="1743661" y="3098800"/>
                  </a:moveTo>
                  <a:lnTo>
                    <a:pt x="1361862" y="3098800"/>
                  </a:lnTo>
                  <a:lnTo>
                    <a:pt x="1268891" y="3073400"/>
                  </a:lnTo>
                  <a:lnTo>
                    <a:pt x="1836632" y="3073400"/>
                  </a:lnTo>
                  <a:lnTo>
                    <a:pt x="1743661" y="3098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047345" y="3643144"/>
            <a:ext cx="3105785" cy="3098800"/>
            <a:chOff x="7047345" y="3643144"/>
            <a:chExt cx="3105785" cy="30988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5649" y="3665665"/>
              <a:ext cx="3049441" cy="3048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47345" y="3643144"/>
              <a:ext cx="3105785" cy="3098800"/>
            </a:xfrm>
            <a:custGeom>
              <a:avLst/>
              <a:gdLst/>
              <a:ahLst/>
              <a:cxnLst/>
              <a:rect l="l" t="t" r="r" b="b"/>
              <a:pathLst>
                <a:path w="3105784" h="3098800">
                  <a:moveTo>
                    <a:pt x="1743661" y="12700"/>
                  </a:moveTo>
                  <a:lnTo>
                    <a:pt x="1361864" y="12700"/>
                  </a:lnTo>
                  <a:lnTo>
                    <a:pt x="1409001" y="0"/>
                  </a:lnTo>
                  <a:lnTo>
                    <a:pt x="1696524" y="0"/>
                  </a:lnTo>
                  <a:lnTo>
                    <a:pt x="1743661" y="12700"/>
                  </a:lnTo>
                  <a:close/>
                </a:path>
                <a:path w="3105784" h="3098800">
                  <a:moveTo>
                    <a:pt x="1882423" y="3073400"/>
                  </a:moveTo>
                  <a:lnTo>
                    <a:pt x="1223102" y="3073400"/>
                  </a:lnTo>
                  <a:lnTo>
                    <a:pt x="1001972" y="3009900"/>
                  </a:lnTo>
                  <a:lnTo>
                    <a:pt x="959462" y="2984500"/>
                  </a:lnTo>
                  <a:lnTo>
                    <a:pt x="917574" y="2971800"/>
                  </a:lnTo>
                  <a:lnTo>
                    <a:pt x="876330" y="2946400"/>
                  </a:lnTo>
                  <a:lnTo>
                    <a:pt x="835751" y="2933700"/>
                  </a:lnTo>
                  <a:lnTo>
                    <a:pt x="795860" y="2908300"/>
                  </a:lnTo>
                  <a:lnTo>
                    <a:pt x="756677" y="2882900"/>
                  </a:lnTo>
                  <a:lnTo>
                    <a:pt x="718225" y="2857500"/>
                  </a:lnTo>
                  <a:lnTo>
                    <a:pt x="680525" y="2832100"/>
                  </a:lnTo>
                  <a:lnTo>
                    <a:pt x="643599" y="2806700"/>
                  </a:lnTo>
                  <a:lnTo>
                    <a:pt x="607468" y="2781300"/>
                  </a:lnTo>
                  <a:lnTo>
                    <a:pt x="572155" y="2755900"/>
                  </a:lnTo>
                  <a:lnTo>
                    <a:pt x="537680" y="2730500"/>
                  </a:lnTo>
                  <a:lnTo>
                    <a:pt x="504065" y="2692400"/>
                  </a:lnTo>
                  <a:lnTo>
                    <a:pt x="471332" y="2667000"/>
                  </a:lnTo>
                  <a:lnTo>
                    <a:pt x="439503" y="2628900"/>
                  </a:lnTo>
                  <a:lnTo>
                    <a:pt x="408599" y="2603500"/>
                  </a:lnTo>
                  <a:lnTo>
                    <a:pt x="378642" y="2565400"/>
                  </a:lnTo>
                  <a:lnTo>
                    <a:pt x="349654" y="2527300"/>
                  </a:lnTo>
                  <a:lnTo>
                    <a:pt x="321656" y="2501900"/>
                  </a:lnTo>
                  <a:lnTo>
                    <a:pt x="294669" y="2463800"/>
                  </a:lnTo>
                  <a:lnTo>
                    <a:pt x="268716" y="2425700"/>
                  </a:lnTo>
                  <a:lnTo>
                    <a:pt x="243818" y="2387600"/>
                  </a:lnTo>
                  <a:lnTo>
                    <a:pt x="219997" y="2349500"/>
                  </a:lnTo>
                  <a:lnTo>
                    <a:pt x="197274" y="2311400"/>
                  </a:lnTo>
                  <a:lnTo>
                    <a:pt x="175671" y="2273300"/>
                  </a:lnTo>
                  <a:lnTo>
                    <a:pt x="155210" y="2222500"/>
                  </a:lnTo>
                  <a:lnTo>
                    <a:pt x="135912" y="2184400"/>
                  </a:lnTo>
                  <a:lnTo>
                    <a:pt x="117799" y="2146300"/>
                  </a:lnTo>
                  <a:lnTo>
                    <a:pt x="100892" y="2108200"/>
                  </a:lnTo>
                  <a:lnTo>
                    <a:pt x="85214" y="2057400"/>
                  </a:lnTo>
                  <a:lnTo>
                    <a:pt x="70785" y="2019300"/>
                  </a:lnTo>
                  <a:lnTo>
                    <a:pt x="57628" y="1968500"/>
                  </a:lnTo>
                  <a:lnTo>
                    <a:pt x="45764" y="1930400"/>
                  </a:lnTo>
                  <a:lnTo>
                    <a:pt x="35215" y="1879600"/>
                  </a:lnTo>
                  <a:lnTo>
                    <a:pt x="26002" y="1841500"/>
                  </a:lnTo>
                  <a:lnTo>
                    <a:pt x="18147" y="1790700"/>
                  </a:lnTo>
                  <a:lnTo>
                    <a:pt x="11671" y="1739900"/>
                  </a:lnTo>
                  <a:lnTo>
                    <a:pt x="6597" y="1701800"/>
                  </a:lnTo>
                  <a:lnTo>
                    <a:pt x="2946" y="1651000"/>
                  </a:lnTo>
                  <a:lnTo>
                    <a:pt x="740" y="1600200"/>
                  </a:lnTo>
                  <a:lnTo>
                    <a:pt x="0" y="1549400"/>
                  </a:lnTo>
                  <a:lnTo>
                    <a:pt x="740" y="1498600"/>
                  </a:lnTo>
                  <a:lnTo>
                    <a:pt x="2946" y="1460500"/>
                  </a:lnTo>
                  <a:lnTo>
                    <a:pt x="6597" y="1409700"/>
                  </a:lnTo>
                  <a:lnTo>
                    <a:pt x="11671" y="1358900"/>
                  </a:lnTo>
                  <a:lnTo>
                    <a:pt x="18147" y="1320800"/>
                  </a:lnTo>
                  <a:lnTo>
                    <a:pt x="26002" y="1270000"/>
                  </a:lnTo>
                  <a:lnTo>
                    <a:pt x="35215" y="1219200"/>
                  </a:lnTo>
                  <a:lnTo>
                    <a:pt x="45764" y="1181100"/>
                  </a:lnTo>
                  <a:lnTo>
                    <a:pt x="57628" y="1130300"/>
                  </a:lnTo>
                  <a:lnTo>
                    <a:pt x="70786" y="1092200"/>
                  </a:lnTo>
                  <a:lnTo>
                    <a:pt x="85214" y="1041400"/>
                  </a:lnTo>
                  <a:lnTo>
                    <a:pt x="100893" y="1003300"/>
                  </a:lnTo>
                  <a:lnTo>
                    <a:pt x="117799" y="965200"/>
                  </a:lnTo>
                  <a:lnTo>
                    <a:pt x="135913" y="914400"/>
                  </a:lnTo>
                  <a:lnTo>
                    <a:pt x="155211" y="876300"/>
                  </a:lnTo>
                  <a:lnTo>
                    <a:pt x="175672" y="838200"/>
                  </a:lnTo>
                  <a:lnTo>
                    <a:pt x="197275" y="800100"/>
                  </a:lnTo>
                  <a:lnTo>
                    <a:pt x="219998" y="762000"/>
                  </a:lnTo>
                  <a:lnTo>
                    <a:pt x="243820" y="723900"/>
                  </a:lnTo>
                  <a:lnTo>
                    <a:pt x="268718" y="685800"/>
                  </a:lnTo>
                  <a:lnTo>
                    <a:pt x="294671" y="647700"/>
                  </a:lnTo>
                  <a:lnTo>
                    <a:pt x="321658" y="609600"/>
                  </a:lnTo>
                  <a:lnTo>
                    <a:pt x="349656" y="571500"/>
                  </a:lnTo>
                  <a:lnTo>
                    <a:pt x="378644" y="533400"/>
                  </a:lnTo>
                  <a:lnTo>
                    <a:pt x="408601" y="508000"/>
                  </a:lnTo>
                  <a:lnTo>
                    <a:pt x="439505" y="469900"/>
                  </a:lnTo>
                  <a:lnTo>
                    <a:pt x="471335" y="444500"/>
                  </a:lnTo>
                  <a:lnTo>
                    <a:pt x="504067" y="406400"/>
                  </a:lnTo>
                  <a:lnTo>
                    <a:pt x="537682" y="381000"/>
                  </a:lnTo>
                  <a:lnTo>
                    <a:pt x="572157" y="355600"/>
                  </a:lnTo>
                  <a:lnTo>
                    <a:pt x="607471" y="317500"/>
                  </a:lnTo>
                  <a:lnTo>
                    <a:pt x="643602" y="292100"/>
                  </a:lnTo>
                  <a:lnTo>
                    <a:pt x="680528" y="266700"/>
                  </a:lnTo>
                  <a:lnTo>
                    <a:pt x="718228" y="241300"/>
                  </a:lnTo>
                  <a:lnTo>
                    <a:pt x="756680" y="215900"/>
                  </a:lnTo>
                  <a:lnTo>
                    <a:pt x="795862" y="203200"/>
                  </a:lnTo>
                  <a:lnTo>
                    <a:pt x="835754" y="177800"/>
                  </a:lnTo>
                  <a:lnTo>
                    <a:pt x="876332" y="152400"/>
                  </a:lnTo>
                  <a:lnTo>
                    <a:pt x="917576" y="139700"/>
                  </a:lnTo>
                  <a:lnTo>
                    <a:pt x="959464" y="114300"/>
                  </a:lnTo>
                  <a:lnTo>
                    <a:pt x="1177806" y="50800"/>
                  </a:lnTo>
                  <a:lnTo>
                    <a:pt x="1315154" y="12700"/>
                  </a:lnTo>
                  <a:lnTo>
                    <a:pt x="1790372" y="12700"/>
                  </a:lnTo>
                  <a:lnTo>
                    <a:pt x="1927720" y="50800"/>
                  </a:lnTo>
                  <a:lnTo>
                    <a:pt x="1504415" y="50800"/>
                  </a:lnTo>
                  <a:lnTo>
                    <a:pt x="1456446" y="63500"/>
                  </a:lnTo>
                  <a:lnTo>
                    <a:pt x="1361737" y="63500"/>
                  </a:lnTo>
                  <a:lnTo>
                    <a:pt x="1268822" y="88900"/>
                  </a:lnTo>
                  <a:lnTo>
                    <a:pt x="1223096" y="88900"/>
                  </a:lnTo>
                  <a:lnTo>
                    <a:pt x="1045610" y="139700"/>
                  </a:lnTo>
                  <a:lnTo>
                    <a:pt x="1002710" y="165100"/>
                  </a:lnTo>
                  <a:lnTo>
                    <a:pt x="960447" y="177800"/>
                  </a:lnTo>
                  <a:lnTo>
                    <a:pt x="918842" y="203200"/>
                  </a:lnTo>
                  <a:lnTo>
                    <a:pt x="877919" y="215900"/>
                  </a:lnTo>
                  <a:lnTo>
                    <a:pt x="837703" y="241300"/>
                  </a:lnTo>
                  <a:lnTo>
                    <a:pt x="798215" y="266700"/>
                  </a:lnTo>
                  <a:lnTo>
                    <a:pt x="759481" y="279400"/>
                  </a:lnTo>
                  <a:lnTo>
                    <a:pt x="721522" y="304800"/>
                  </a:lnTo>
                  <a:lnTo>
                    <a:pt x="684363" y="330200"/>
                  </a:lnTo>
                  <a:lnTo>
                    <a:pt x="648026" y="355600"/>
                  </a:lnTo>
                  <a:lnTo>
                    <a:pt x="612536" y="393700"/>
                  </a:lnTo>
                  <a:lnTo>
                    <a:pt x="577915" y="419100"/>
                  </a:lnTo>
                  <a:lnTo>
                    <a:pt x="544188" y="444500"/>
                  </a:lnTo>
                  <a:lnTo>
                    <a:pt x="511376" y="482600"/>
                  </a:lnTo>
                  <a:lnTo>
                    <a:pt x="479505" y="508000"/>
                  </a:lnTo>
                  <a:lnTo>
                    <a:pt x="448597" y="546100"/>
                  </a:lnTo>
                  <a:lnTo>
                    <a:pt x="418675" y="571500"/>
                  </a:lnTo>
                  <a:lnTo>
                    <a:pt x="389764" y="609600"/>
                  </a:lnTo>
                  <a:lnTo>
                    <a:pt x="361886" y="647700"/>
                  </a:lnTo>
                  <a:lnTo>
                    <a:pt x="335065" y="685800"/>
                  </a:lnTo>
                  <a:lnTo>
                    <a:pt x="309324" y="723900"/>
                  </a:lnTo>
                  <a:lnTo>
                    <a:pt x="284686" y="762000"/>
                  </a:lnTo>
                  <a:lnTo>
                    <a:pt x="261176" y="800100"/>
                  </a:lnTo>
                  <a:lnTo>
                    <a:pt x="238816" y="838200"/>
                  </a:lnTo>
                  <a:lnTo>
                    <a:pt x="217630" y="876300"/>
                  </a:lnTo>
                  <a:lnTo>
                    <a:pt x="197641" y="914400"/>
                  </a:lnTo>
                  <a:lnTo>
                    <a:pt x="178873" y="965200"/>
                  </a:lnTo>
                  <a:lnTo>
                    <a:pt x="161349" y="1003300"/>
                  </a:lnTo>
                  <a:lnTo>
                    <a:pt x="145093" y="1041400"/>
                  </a:lnTo>
                  <a:lnTo>
                    <a:pt x="130127" y="1092200"/>
                  </a:lnTo>
                  <a:lnTo>
                    <a:pt x="116475" y="1130300"/>
                  </a:lnTo>
                  <a:lnTo>
                    <a:pt x="104161" y="1181100"/>
                  </a:lnTo>
                  <a:lnTo>
                    <a:pt x="93209" y="1219200"/>
                  </a:lnTo>
                  <a:lnTo>
                    <a:pt x="83640" y="1270000"/>
                  </a:lnTo>
                  <a:lnTo>
                    <a:pt x="75480" y="1320800"/>
                  </a:lnTo>
                  <a:lnTo>
                    <a:pt x="68750" y="1358900"/>
                  </a:lnTo>
                  <a:lnTo>
                    <a:pt x="63476" y="1409700"/>
                  </a:lnTo>
                  <a:lnTo>
                    <a:pt x="59679" y="1460500"/>
                  </a:lnTo>
                  <a:lnTo>
                    <a:pt x="57384" y="1498600"/>
                  </a:lnTo>
                  <a:lnTo>
                    <a:pt x="56614" y="1549400"/>
                  </a:lnTo>
                  <a:lnTo>
                    <a:pt x="57384" y="1600200"/>
                  </a:lnTo>
                  <a:lnTo>
                    <a:pt x="59679" y="1651000"/>
                  </a:lnTo>
                  <a:lnTo>
                    <a:pt x="63476" y="1701800"/>
                  </a:lnTo>
                  <a:lnTo>
                    <a:pt x="68750" y="1739900"/>
                  </a:lnTo>
                  <a:lnTo>
                    <a:pt x="75480" y="1790700"/>
                  </a:lnTo>
                  <a:lnTo>
                    <a:pt x="83640" y="1841500"/>
                  </a:lnTo>
                  <a:lnTo>
                    <a:pt x="93209" y="1879600"/>
                  </a:lnTo>
                  <a:lnTo>
                    <a:pt x="104161" y="1930400"/>
                  </a:lnTo>
                  <a:lnTo>
                    <a:pt x="116475" y="1968500"/>
                  </a:lnTo>
                  <a:lnTo>
                    <a:pt x="130127" y="2019300"/>
                  </a:lnTo>
                  <a:lnTo>
                    <a:pt x="145093" y="2057400"/>
                  </a:lnTo>
                  <a:lnTo>
                    <a:pt x="161349" y="2108200"/>
                  </a:lnTo>
                  <a:lnTo>
                    <a:pt x="178873" y="2146300"/>
                  </a:lnTo>
                  <a:lnTo>
                    <a:pt x="197641" y="2184400"/>
                  </a:lnTo>
                  <a:lnTo>
                    <a:pt x="217630" y="2222500"/>
                  </a:lnTo>
                  <a:lnTo>
                    <a:pt x="238816" y="2273300"/>
                  </a:lnTo>
                  <a:lnTo>
                    <a:pt x="261176" y="2311400"/>
                  </a:lnTo>
                  <a:lnTo>
                    <a:pt x="284686" y="2349500"/>
                  </a:lnTo>
                  <a:lnTo>
                    <a:pt x="309324" y="2387600"/>
                  </a:lnTo>
                  <a:lnTo>
                    <a:pt x="335065" y="2425700"/>
                  </a:lnTo>
                  <a:lnTo>
                    <a:pt x="361886" y="2451100"/>
                  </a:lnTo>
                  <a:lnTo>
                    <a:pt x="389764" y="2489200"/>
                  </a:lnTo>
                  <a:lnTo>
                    <a:pt x="418675" y="2527300"/>
                  </a:lnTo>
                  <a:lnTo>
                    <a:pt x="448597" y="2565400"/>
                  </a:lnTo>
                  <a:lnTo>
                    <a:pt x="479505" y="2590800"/>
                  </a:lnTo>
                  <a:lnTo>
                    <a:pt x="511376" y="2628900"/>
                  </a:lnTo>
                  <a:lnTo>
                    <a:pt x="544188" y="2654300"/>
                  </a:lnTo>
                  <a:lnTo>
                    <a:pt x="577915" y="2692400"/>
                  </a:lnTo>
                  <a:lnTo>
                    <a:pt x="612536" y="2717800"/>
                  </a:lnTo>
                  <a:lnTo>
                    <a:pt x="648026" y="2743200"/>
                  </a:lnTo>
                  <a:lnTo>
                    <a:pt x="684363" y="2768600"/>
                  </a:lnTo>
                  <a:lnTo>
                    <a:pt x="721522" y="2794000"/>
                  </a:lnTo>
                  <a:lnTo>
                    <a:pt x="759481" y="2819400"/>
                  </a:lnTo>
                  <a:lnTo>
                    <a:pt x="798215" y="2844800"/>
                  </a:lnTo>
                  <a:lnTo>
                    <a:pt x="837703" y="2870200"/>
                  </a:lnTo>
                  <a:lnTo>
                    <a:pt x="877919" y="2882900"/>
                  </a:lnTo>
                  <a:lnTo>
                    <a:pt x="918842" y="2908300"/>
                  </a:lnTo>
                  <a:lnTo>
                    <a:pt x="960447" y="2921000"/>
                  </a:lnTo>
                  <a:lnTo>
                    <a:pt x="1002710" y="2946400"/>
                  </a:lnTo>
                  <a:lnTo>
                    <a:pt x="1089121" y="2971800"/>
                  </a:lnTo>
                  <a:lnTo>
                    <a:pt x="1315044" y="3035300"/>
                  </a:lnTo>
                  <a:lnTo>
                    <a:pt x="1361737" y="3035300"/>
                  </a:lnTo>
                  <a:lnTo>
                    <a:pt x="1408879" y="3048000"/>
                  </a:lnTo>
                  <a:lnTo>
                    <a:pt x="1972504" y="3048000"/>
                  </a:lnTo>
                  <a:lnTo>
                    <a:pt x="1882423" y="3073400"/>
                  </a:lnTo>
                  <a:close/>
                </a:path>
                <a:path w="3105784" h="3098800">
                  <a:moveTo>
                    <a:pt x="1972504" y="3048000"/>
                  </a:moveTo>
                  <a:lnTo>
                    <a:pt x="1696643" y="3048000"/>
                  </a:lnTo>
                  <a:lnTo>
                    <a:pt x="1743784" y="3035300"/>
                  </a:lnTo>
                  <a:lnTo>
                    <a:pt x="1790478" y="3035300"/>
                  </a:lnTo>
                  <a:lnTo>
                    <a:pt x="2016400" y="2971800"/>
                  </a:lnTo>
                  <a:lnTo>
                    <a:pt x="2102811" y="2946400"/>
                  </a:lnTo>
                  <a:lnTo>
                    <a:pt x="2145075" y="2921000"/>
                  </a:lnTo>
                  <a:lnTo>
                    <a:pt x="2186681" y="2908300"/>
                  </a:lnTo>
                  <a:lnTo>
                    <a:pt x="2227603" y="2882900"/>
                  </a:lnTo>
                  <a:lnTo>
                    <a:pt x="2267820" y="2870200"/>
                  </a:lnTo>
                  <a:lnTo>
                    <a:pt x="2307308" y="2844800"/>
                  </a:lnTo>
                  <a:lnTo>
                    <a:pt x="2346043" y="2819400"/>
                  </a:lnTo>
                  <a:lnTo>
                    <a:pt x="2384002" y="2794000"/>
                  </a:lnTo>
                  <a:lnTo>
                    <a:pt x="2421162" y="2768600"/>
                  </a:lnTo>
                  <a:lnTo>
                    <a:pt x="2457499" y="2743200"/>
                  </a:lnTo>
                  <a:lnTo>
                    <a:pt x="2492989" y="2717800"/>
                  </a:lnTo>
                  <a:lnTo>
                    <a:pt x="2527610" y="2692400"/>
                  </a:lnTo>
                  <a:lnTo>
                    <a:pt x="2561338" y="2654300"/>
                  </a:lnTo>
                  <a:lnTo>
                    <a:pt x="2594150" y="2628900"/>
                  </a:lnTo>
                  <a:lnTo>
                    <a:pt x="2626022" y="2590800"/>
                  </a:lnTo>
                  <a:lnTo>
                    <a:pt x="2656931" y="2565400"/>
                  </a:lnTo>
                  <a:lnTo>
                    <a:pt x="2686853" y="2527300"/>
                  </a:lnTo>
                  <a:lnTo>
                    <a:pt x="2715765" y="2489200"/>
                  </a:lnTo>
                  <a:lnTo>
                    <a:pt x="2743643" y="2451100"/>
                  </a:lnTo>
                  <a:lnTo>
                    <a:pt x="2770465" y="2425700"/>
                  </a:lnTo>
                  <a:lnTo>
                    <a:pt x="2796206" y="2387600"/>
                  </a:lnTo>
                  <a:lnTo>
                    <a:pt x="2820844" y="2349500"/>
                  </a:lnTo>
                  <a:lnTo>
                    <a:pt x="2844355" y="2311400"/>
                  </a:lnTo>
                  <a:lnTo>
                    <a:pt x="2866715" y="2273300"/>
                  </a:lnTo>
                  <a:lnTo>
                    <a:pt x="2887901" y="2222500"/>
                  </a:lnTo>
                  <a:lnTo>
                    <a:pt x="2907891" y="2184400"/>
                  </a:lnTo>
                  <a:lnTo>
                    <a:pt x="2926659" y="2146300"/>
                  </a:lnTo>
                  <a:lnTo>
                    <a:pt x="2944184" y="2108200"/>
                  </a:lnTo>
                  <a:lnTo>
                    <a:pt x="2960441" y="2057400"/>
                  </a:lnTo>
                  <a:lnTo>
                    <a:pt x="2975407" y="2019300"/>
                  </a:lnTo>
                  <a:lnTo>
                    <a:pt x="2989059" y="1968500"/>
                  </a:lnTo>
                  <a:lnTo>
                    <a:pt x="3001373" y="1930400"/>
                  </a:lnTo>
                  <a:lnTo>
                    <a:pt x="3012326" y="1879600"/>
                  </a:lnTo>
                  <a:lnTo>
                    <a:pt x="3021895" y="1841500"/>
                  </a:lnTo>
                  <a:lnTo>
                    <a:pt x="3030055" y="1790700"/>
                  </a:lnTo>
                  <a:lnTo>
                    <a:pt x="3036785" y="1739900"/>
                  </a:lnTo>
                  <a:lnTo>
                    <a:pt x="3042060" y="1701800"/>
                  </a:lnTo>
                  <a:lnTo>
                    <a:pt x="3045856" y="1651000"/>
                  </a:lnTo>
                  <a:lnTo>
                    <a:pt x="3048151" y="1600200"/>
                  </a:lnTo>
                  <a:lnTo>
                    <a:pt x="3048922" y="1549400"/>
                  </a:lnTo>
                  <a:lnTo>
                    <a:pt x="3048151" y="1498600"/>
                  </a:lnTo>
                  <a:lnTo>
                    <a:pt x="3045856" y="1460500"/>
                  </a:lnTo>
                  <a:lnTo>
                    <a:pt x="3042060" y="1409700"/>
                  </a:lnTo>
                  <a:lnTo>
                    <a:pt x="3036785" y="1358900"/>
                  </a:lnTo>
                  <a:lnTo>
                    <a:pt x="3030055" y="1320800"/>
                  </a:lnTo>
                  <a:lnTo>
                    <a:pt x="3021895" y="1270000"/>
                  </a:lnTo>
                  <a:lnTo>
                    <a:pt x="3012326" y="1219200"/>
                  </a:lnTo>
                  <a:lnTo>
                    <a:pt x="3001373" y="1181100"/>
                  </a:lnTo>
                  <a:lnTo>
                    <a:pt x="2989059" y="1130300"/>
                  </a:lnTo>
                  <a:lnTo>
                    <a:pt x="2975407" y="1092200"/>
                  </a:lnTo>
                  <a:lnTo>
                    <a:pt x="2960441" y="1041400"/>
                  </a:lnTo>
                  <a:lnTo>
                    <a:pt x="2944184" y="1003300"/>
                  </a:lnTo>
                  <a:lnTo>
                    <a:pt x="2926659" y="965200"/>
                  </a:lnTo>
                  <a:lnTo>
                    <a:pt x="2907891" y="914400"/>
                  </a:lnTo>
                  <a:lnTo>
                    <a:pt x="2887901" y="876300"/>
                  </a:lnTo>
                  <a:lnTo>
                    <a:pt x="2866715" y="838200"/>
                  </a:lnTo>
                  <a:lnTo>
                    <a:pt x="2844355" y="800100"/>
                  </a:lnTo>
                  <a:lnTo>
                    <a:pt x="2820844" y="762000"/>
                  </a:lnTo>
                  <a:lnTo>
                    <a:pt x="2796206" y="723900"/>
                  </a:lnTo>
                  <a:lnTo>
                    <a:pt x="2770465" y="685800"/>
                  </a:lnTo>
                  <a:lnTo>
                    <a:pt x="2743643" y="647700"/>
                  </a:lnTo>
                  <a:lnTo>
                    <a:pt x="2715765" y="609600"/>
                  </a:lnTo>
                  <a:lnTo>
                    <a:pt x="2686853" y="571500"/>
                  </a:lnTo>
                  <a:lnTo>
                    <a:pt x="2656931" y="546100"/>
                  </a:lnTo>
                  <a:lnTo>
                    <a:pt x="2626022" y="508000"/>
                  </a:lnTo>
                  <a:lnTo>
                    <a:pt x="2594150" y="482600"/>
                  </a:lnTo>
                  <a:lnTo>
                    <a:pt x="2561338" y="444500"/>
                  </a:lnTo>
                  <a:lnTo>
                    <a:pt x="2527610" y="419100"/>
                  </a:lnTo>
                  <a:lnTo>
                    <a:pt x="2492989" y="393700"/>
                  </a:lnTo>
                  <a:lnTo>
                    <a:pt x="2457499" y="355600"/>
                  </a:lnTo>
                  <a:lnTo>
                    <a:pt x="2421162" y="330200"/>
                  </a:lnTo>
                  <a:lnTo>
                    <a:pt x="2384002" y="304800"/>
                  </a:lnTo>
                  <a:lnTo>
                    <a:pt x="2346043" y="279400"/>
                  </a:lnTo>
                  <a:lnTo>
                    <a:pt x="2307308" y="266700"/>
                  </a:lnTo>
                  <a:lnTo>
                    <a:pt x="2267820" y="241300"/>
                  </a:lnTo>
                  <a:lnTo>
                    <a:pt x="2227603" y="215900"/>
                  </a:lnTo>
                  <a:lnTo>
                    <a:pt x="2186681" y="203200"/>
                  </a:lnTo>
                  <a:lnTo>
                    <a:pt x="2145075" y="177800"/>
                  </a:lnTo>
                  <a:lnTo>
                    <a:pt x="2102811" y="165100"/>
                  </a:lnTo>
                  <a:lnTo>
                    <a:pt x="2059912" y="139700"/>
                  </a:lnTo>
                  <a:lnTo>
                    <a:pt x="1882426" y="88900"/>
                  </a:lnTo>
                  <a:lnTo>
                    <a:pt x="1836699" y="88900"/>
                  </a:lnTo>
                  <a:lnTo>
                    <a:pt x="1743784" y="63500"/>
                  </a:lnTo>
                  <a:lnTo>
                    <a:pt x="1649076" y="63500"/>
                  </a:lnTo>
                  <a:lnTo>
                    <a:pt x="1601108" y="50800"/>
                  </a:lnTo>
                  <a:lnTo>
                    <a:pt x="1927720" y="50800"/>
                  </a:lnTo>
                  <a:lnTo>
                    <a:pt x="2146063" y="114300"/>
                  </a:lnTo>
                  <a:lnTo>
                    <a:pt x="2187951" y="139700"/>
                  </a:lnTo>
                  <a:lnTo>
                    <a:pt x="2229196" y="152400"/>
                  </a:lnTo>
                  <a:lnTo>
                    <a:pt x="2269774" y="177800"/>
                  </a:lnTo>
                  <a:lnTo>
                    <a:pt x="2309666" y="203200"/>
                  </a:lnTo>
                  <a:lnTo>
                    <a:pt x="2348848" y="215900"/>
                  </a:lnTo>
                  <a:lnTo>
                    <a:pt x="2387300" y="241300"/>
                  </a:lnTo>
                  <a:lnTo>
                    <a:pt x="2425000" y="266700"/>
                  </a:lnTo>
                  <a:lnTo>
                    <a:pt x="2461926" y="292100"/>
                  </a:lnTo>
                  <a:lnTo>
                    <a:pt x="2498057" y="317500"/>
                  </a:lnTo>
                  <a:lnTo>
                    <a:pt x="2533370" y="355600"/>
                  </a:lnTo>
                  <a:lnTo>
                    <a:pt x="2567845" y="381000"/>
                  </a:lnTo>
                  <a:lnTo>
                    <a:pt x="2601460" y="406400"/>
                  </a:lnTo>
                  <a:lnTo>
                    <a:pt x="2634192" y="444500"/>
                  </a:lnTo>
                  <a:lnTo>
                    <a:pt x="2666021" y="469900"/>
                  </a:lnTo>
                  <a:lnTo>
                    <a:pt x="2696925" y="508000"/>
                  </a:lnTo>
                  <a:lnTo>
                    <a:pt x="2726882" y="533400"/>
                  </a:lnTo>
                  <a:lnTo>
                    <a:pt x="2755870" y="571500"/>
                  </a:lnTo>
                  <a:lnTo>
                    <a:pt x="2783868" y="609600"/>
                  </a:lnTo>
                  <a:lnTo>
                    <a:pt x="2810855" y="647700"/>
                  </a:lnTo>
                  <a:lnTo>
                    <a:pt x="2836808" y="685800"/>
                  </a:lnTo>
                  <a:lnTo>
                    <a:pt x="2861706" y="723900"/>
                  </a:lnTo>
                  <a:lnTo>
                    <a:pt x="2885527" y="762000"/>
                  </a:lnTo>
                  <a:lnTo>
                    <a:pt x="2908250" y="800100"/>
                  </a:lnTo>
                  <a:lnTo>
                    <a:pt x="2929852" y="838200"/>
                  </a:lnTo>
                  <a:lnTo>
                    <a:pt x="2950314" y="876300"/>
                  </a:lnTo>
                  <a:lnTo>
                    <a:pt x="2969611" y="914400"/>
                  </a:lnTo>
                  <a:lnTo>
                    <a:pt x="2987724" y="965200"/>
                  </a:lnTo>
                  <a:lnTo>
                    <a:pt x="3004631" y="1003300"/>
                  </a:lnTo>
                  <a:lnTo>
                    <a:pt x="3020309" y="1041400"/>
                  </a:lnTo>
                  <a:lnTo>
                    <a:pt x="3034738" y="1092200"/>
                  </a:lnTo>
                  <a:lnTo>
                    <a:pt x="3047895" y="1130300"/>
                  </a:lnTo>
                  <a:lnTo>
                    <a:pt x="3059759" y="1181100"/>
                  </a:lnTo>
                  <a:lnTo>
                    <a:pt x="3070308" y="1219200"/>
                  </a:lnTo>
                  <a:lnTo>
                    <a:pt x="3079521" y="1270000"/>
                  </a:lnTo>
                  <a:lnTo>
                    <a:pt x="3087376" y="1320800"/>
                  </a:lnTo>
                  <a:lnTo>
                    <a:pt x="3093851" y="1358900"/>
                  </a:lnTo>
                  <a:lnTo>
                    <a:pt x="3098925" y="1409700"/>
                  </a:lnTo>
                  <a:lnTo>
                    <a:pt x="3102576" y="1460500"/>
                  </a:lnTo>
                  <a:lnTo>
                    <a:pt x="3104782" y="1498600"/>
                  </a:lnTo>
                  <a:lnTo>
                    <a:pt x="3105523" y="1549400"/>
                  </a:lnTo>
                  <a:lnTo>
                    <a:pt x="3104782" y="1600200"/>
                  </a:lnTo>
                  <a:lnTo>
                    <a:pt x="3102576" y="1651000"/>
                  </a:lnTo>
                  <a:lnTo>
                    <a:pt x="3098925" y="1701800"/>
                  </a:lnTo>
                  <a:lnTo>
                    <a:pt x="3093851" y="1739900"/>
                  </a:lnTo>
                  <a:lnTo>
                    <a:pt x="3087376" y="1790700"/>
                  </a:lnTo>
                  <a:lnTo>
                    <a:pt x="3079521" y="1841500"/>
                  </a:lnTo>
                  <a:lnTo>
                    <a:pt x="3070308" y="1879600"/>
                  </a:lnTo>
                  <a:lnTo>
                    <a:pt x="3059759" y="1930400"/>
                  </a:lnTo>
                  <a:lnTo>
                    <a:pt x="3047895" y="1968500"/>
                  </a:lnTo>
                  <a:lnTo>
                    <a:pt x="3034738" y="2019300"/>
                  </a:lnTo>
                  <a:lnTo>
                    <a:pt x="3020309" y="2057400"/>
                  </a:lnTo>
                  <a:lnTo>
                    <a:pt x="3004631" y="2108200"/>
                  </a:lnTo>
                  <a:lnTo>
                    <a:pt x="2987724" y="2146300"/>
                  </a:lnTo>
                  <a:lnTo>
                    <a:pt x="2969611" y="2184400"/>
                  </a:lnTo>
                  <a:lnTo>
                    <a:pt x="2950314" y="2222500"/>
                  </a:lnTo>
                  <a:lnTo>
                    <a:pt x="2929852" y="2273300"/>
                  </a:lnTo>
                  <a:lnTo>
                    <a:pt x="2908250" y="2311400"/>
                  </a:lnTo>
                  <a:lnTo>
                    <a:pt x="2885527" y="2349500"/>
                  </a:lnTo>
                  <a:lnTo>
                    <a:pt x="2861706" y="2387600"/>
                  </a:lnTo>
                  <a:lnTo>
                    <a:pt x="2836808" y="2425700"/>
                  </a:lnTo>
                  <a:lnTo>
                    <a:pt x="2810855" y="2463800"/>
                  </a:lnTo>
                  <a:lnTo>
                    <a:pt x="2783868" y="2501900"/>
                  </a:lnTo>
                  <a:lnTo>
                    <a:pt x="2755870" y="2527300"/>
                  </a:lnTo>
                  <a:lnTo>
                    <a:pt x="2726882" y="2565400"/>
                  </a:lnTo>
                  <a:lnTo>
                    <a:pt x="2696925" y="2603500"/>
                  </a:lnTo>
                  <a:lnTo>
                    <a:pt x="2666021" y="2628900"/>
                  </a:lnTo>
                  <a:lnTo>
                    <a:pt x="2634192" y="2667000"/>
                  </a:lnTo>
                  <a:lnTo>
                    <a:pt x="2601460" y="2692400"/>
                  </a:lnTo>
                  <a:lnTo>
                    <a:pt x="2567845" y="2730500"/>
                  </a:lnTo>
                  <a:lnTo>
                    <a:pt x="2533370" y="2755900"/>
                  </a:lnTo>
                  <a:lnTo>
                    <a:pt x="2498057" y="2781300"/>
                  </a:lnTo>
                  <a:lnTo>
                    <a:pt x="2461926" y="2806700"/>
                  </a:lnTo>
                  <a:lnTo>
                    <a:pt x="2425000" y="2832100"/>
                  </a:lnTo>
                  <a:lnTo>
                    <a:pt x="2387300" y="2857500"/>
                  </a:lnTo>
                  <a:lnTo>
                    <a:pt x="2348848" y="2882900"/>
                  </a:lnTo>
                  <a:lnTo>
                    <a:pt x="2309666" y="2908300"/>
                  </a:lnTo>
                  <a:lnTo>
                    <a:pt x="2269774" y="2933700"/>
                  </a:lnTo>
                  <a:lnTo>
                    <a:pt x="2229196" y="2946400"/>
                  </a:lnTo>
                  <a:lnTo>
                    <a:pt x="2187951" y="2971800"/>
                  </a:lnTo>
                  <a:lnTo>
                    <a:pt x="2146063" y="2984500"/>
                  </a:lnTo>
                  <a:lnTo>
                    <a:pt x="2103553" y="3009900"/>
                  </a:lnTo>
                  <a:lnTo>
                    <a:pt x="1972504" y="3048000"/>
                  </a:lnTo>
                  <a:close/>
                </a:path>
                <a:path w="3105784" h="3098800">
                  <a:moveTo>
                    <a:pt x="1743661" y="3098800"/>
                  </a:moveTo>
                  <a:lnTo>
                    <a:pt x="1361862" y="3098800"/>
                  </a:lnTo>
                  <a:lnTo>
                    <a:pt x="1268892" y="3073400"/>
                  </a:lnTo>
                  <a:lnTo>
                    <a:pt x="1836633" y="3073400"/>
                  </a:lnTo>
                  <a:lnTo>
                    <a:pt x="1743661" y="3098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97957" y="3726451"/>
            <a:ext cx="3105785" cy="3098800"/>
            <a:chOff x="697957" y="3726451"/>
            <a:chExt cx="3105785" cy="309880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261" y="3748973"/>
              <a:ext cx="3049441" cy="3048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97957" y="3726451"/>
              <a:ext cx="3105785" cy="3098800"/>
            </a:xfrm>
            <a:custGeom>
              <a:avLst/>
              <a:gdLst/>
              <a:ahLst/>
              <a:cxnLst/>
              <a:rect l="l" t="t" r="r" b="b"/>
              <a:pathLst>
                <a:path w="3105785" h="3098800">
                  <a:moveTo>
                    <a:pt x="1743661" y="12700"/>
                  </a:moveTo>
                  <a:lnTo>
                    <a:pt x="1361863" y="12700"/>
                  </a:lnTo>
                  <a:lnTo>
                    <a:pt x="1409000" y="0"/>
                  </a:lnTo>
                  <a:lnTo>
                    <a:pt x="1696523" y="0"/>
                  </a:lnTo>
                  <a:lnTo>
                    <a:pt x="1743661" y="12700"/>
                  </a:lnTo>
                  <a:close/>
                </a:path>
                <a:path w="3105785" h="3098800">
                  <a:moveTo>
                    <a:pt x="1882422" y="3073400"/>
                  </a:moveTo>
                  <a:lnTo>
                    <a:pt x="1223102" y="3073400"/>
                  </a:lnTo>
                  <a:lnTo>
                    <a:pt x="1001972" y="3009900"/>
                  </a:lnTo>
                  <a:lnTo>
                    <a:pt x="959462" y="2984500"/>
                  </a:lnTo>
                  <a:lnTo>
                    <a:pt x="917574" y="2971800"/>
                  </a:lnTo>
                  <a:lnTo>
                    <a:pt x="876329" y="2946400"/>
                  </a:lnTo>
                  <a:lnTo>
                    <a:pt x="835751" y="2933700"/>
                  </a:lnTo>
                  <a:lnTo>
                    <a:pt x="795859" y="2908300"/>
                  </a:lnTo>
                  <a:lnTo>
                    <a:pt x="756677" y="2882900"/>
                  </a:lnTo>
                  <a:lnTo>
                    <a:pt x="718225" y="2857500"/>
                  </a:lnTo>
                  <a:lnTo>
                    <a:pt x="680525" y="2832100"/>
                  </a:lnTo>
                  <a:lnTo>
                    <a:pt x="643599" y="2806700"/>
                  </a:lnTo>
                  <a:lnTo>
                    <a:pt x="607468" y="2781300"/>
                  </a:lnTo>
                  <a:lnTo>
                    <a:pt x="572154" y="2755900"/>
                  </a:lnTo>
                  <a:lnTo>
                    <a:pt x="537679" y="2730500"/>
                  </a:lnTo>
                  <a:lnTo>
                    <a:pt x="504065" y="2692400"/>
                  </a:lnTo>
                  <a:lnTo>
                    <a:pt x="471332" y="2667000"/>
                  </a:lnTo>
                  <a:lnTo>
                    <a:pt x="439503" y="2628900"/>
                  </a:lnTo>
                  <a:lnTo>
                    <a:pt x="408599" y="2603500"/>
                  </a:lnTo>
                  <a:lnTo>
                    <a:pt x="378642" y="2565400"/>
                  </a:lnTo>
                  <a:lnTo>
                    <a:pt x="349654" y="2527300"/>
                  </a:lnTo>
                  <a:lnTo>
                    <a:pt x="321656" y="2501900"/>
                  </a:lnTo>
                  <a:lnTo>
                    <a:pt x="294669" y="2463800"/>
                  </a:lnTo>
                  <a:lnTo>
                    <a:pt x="268716" y="2425700"/>
                  </a:lnTo>
                  <a:lnTo>
                    <a:pt x="243818" y="2387600"/>
                  </a:lnTo>
                  <a:lnTo>
                    <a:pt x="219997" y="2349500"/>
                  </a:lnTo>
                  <a:lnTo>
                    <a:pt x="197274" y="2311400"/>
                  </a:lnTo>
                  <a:lnTo>
                    <a:pt x="175671" y="2273300"/>
                  </a:lnTo>
                  <a:lnTo>
                    <a:pt x="155210" y="2222500"/>
                  </a:lnTo>
                  <a:lnTo>
                    <a:pt x="135912" y="2184400"/>
                  </a:lnTo>
                  <a:lnTo>
                    <a:pt x="117799" y="2146300"/>
                  </a:lnTo>
                  <a:lnTo>
                    <a:pt x="100892" y="2108200"/>
                  </a:lnTo>
                  <a:lnTo>
                    <a:pt x="85214" y="2057400"/>
                  </a:lnTo>
                  <a:lnTo>
                    <a:pt x="70785" y="2019300"/>
                  </a:lnTo>
                  <a:lnTo>
                    <a:pt x="57628" y="1968500"/>
                  </a:lnTo>
                  <a:lnTo>
                    <a:pt x="45764" y="1930400"/>
                  </a:lnTo>
                  <a:lnTo>
                    <a:pt x="35215" y="1879600"/>
                  </a:lnTo>
                  <a:lnTo>
                    <a:pt x="26002" y="1841500"/>
                  </a:lnTo>
                  <a:lnTo>
                    <a:pt x="18147" y="1790700"/>
                  </a:lnTo>
                  <a:lnTo>
                    <a:pt x="11671" y="1739900"/>
                  </a:lnTo>
                  <a:lnTo>
                    <a:pt x="6597" y="1701800"/>
                  </a:lnTo>
                  <a:lnTo>
                    <a:pt x="2946" y="1651000"/>
                  </a:lnTo>
                  <a:lnTo>
                    <a:pt x="740" y="1600200"/>
                  </a:lnTo>
                  <a:lnTo>
                    <a:pt x="0" y="1549400"/>
                  </a:lnTo>
                  <a:lnTo>
                    <a:pt x="740" y="1498600"/>
                  </a:lnTo>
                  <a:lnTo>
                    <a:pt x="2946" y="1460500"/>
                  </a:lnTo>
                  <a:lnTo>
                    <a:pt x="6597" y="1409700"/>
                  </a:lnTo>
                  <a:lnTo>
                    <a:pt x="11671" y="1358900"/>
                  </a:lnTo>
                  <a:lnTo>
                    <a:pt x="18147" y="1320800"/>
                  </a:lnTo>
                  <a:lnTo>
                    <a:pt x="26002" y="1270000"/>
                  </a:lnTo>
                  <a:lnTo>
                    <a:pt x="35215" y="1219200"/>
                  </a:lnTo>
                  <a:lnTo>
                    <a:pt x="45764" y="1181100"/>
                  </a:lnTo>
                  <a:lnTo>
                    <a:pt x="57628" y="1130300"/>
                  </a:lnTo>
                  <a:lnTo>
                    <a:pt x="70786" y="1092200"/>
                  </a:lnTo>
                  <a:lnTo>
                    <a:pt x="85214" y="1041400"/>
                  </a:lnTo>
                  <a:lnTo>
                    <a:pt x="100893" y="1003300"/>
                  </a:lnTo>
                  <a:lnTo>
                    <a:pt x="117799" y="965200"/>
                  </a:lnTo>
                  <a:lnTo>
                    <a:pt x="135913" y="914400"/>
                  </a:lnTo>
                  <a:lnTo>
                    <a:pt x="155211" y="876300"/>
                  </a:lnTo>
                  <a:lnTo>
                    <a:pt x="175672" y="838200"/>
                  </a:lnTo>
                  <a:lnTo>
                    <a:pt x="197275" y="800100"/>
                  </a:lnTo>
                  <a:lnTo>
                    <a:pt x="219998" y="762000"/>
                  </a:lnTo>
                  <a:lnTo>
                    <a:pt x="243820" y="723900"/>
                  </a:lnTo>
                  <a:lnTo>
                    <a:pt x="268718" y="685800"/>
                  </a:lnTo>
                  <a:lnTo>
                    <a:pt x="294671" y="647700"/>
                  </a:lnTo>
                  <a:lnTo>
                    <a:pt x="321657" y="609600"/>
                  </a:lnTo>
                  <a:lnTo>
                    <a:pt x="349656" y="571500"/>
                  </a:lnTo>
                  <a:lnTo>
                    <a:pt x="378644" y="533400"/>
                  </a:lnTo>
                  <a:lnTo>
                    <a:pt x="408601" y="508000"/>
                  </a:lnTo>
                  <a:lnTo>
                    <a:pt x="439505" y="469900"/>
                  </a:lnTo>
                  <a:lnTo>
                    <a:pt x="471335" y="444500"/>
                  </a:lnTo>
                  <a:lnTo>
                    <a:pt x="504067" y="406400"/>
                  </a:lnTo>
                  <a:lnTo>
                    <a:pt x="537682" y="381000"/>
                  </a:lnTo>
                  <a:lnTo>
                    <a:pt x="572157" y="355600"/>
                  </a:lnTo>
                  <a:lnTo>
                    <a:pt x="607471" y="317500"/>
                  </a:lnTo>
                  <a:lnTo>
                    <a:pt x="643601" y="292100"/>
                  </a:lnTo>
                  <a:lnTo>
                    <a:pt x="680528" y="266700"/>
                  </a:lnTo>
                  <a:lnTo>
                    <a:pt x="718228" y="241300"/>
                  </a:lnTo>
                  <a:lnTo>
                    <a:pt x="756680" y="215900"/>
                  </a:lnTo>
                  <a:lnTo>
                    <a:pt x="795862" y="203200"/>
                  </a:lnTo>
                  <a:lnTo>
                    <a:pt x="835753" y="177800"/>
                  </a:lnTo>
                  <a:lnTo>
                    <a:pt x="876332" y="152400"/>
                  </a:lnTo>
                  <a:lnTo>
                    <a:pt x="917576" y="139700"/>
                  </a:lnTo>
                  <a:lnTo>
                    <a:pt x="959464" y="114300"/>
                  </a:lnTo>
                  <a:lnTo>
                    <a:pt x="1177806" y="50800"/>
                  </a:lnTo>
                  <a:lnTo>
                    <a:pt x="1315154" y="12700"/>
                  </a:lnTo>
                  <a:lnTo>
                    <a:pt x="1790371" y="12700"/>
                  </a:lnTo>
                  <a:lnTo>
                    <a:pt x="1927720" y="50800"/>
                  </a:lnTo>
                  <a:lnTo>
                    <a:pt x="1504414" y="50800"/>
                  </a:lnTo>
                  <a:lnTo>
                    <a:pt x="1456446" y="63500"/>
                  </a:lnTo>
                  <a:lnTo>
                    <a:pt x="1361737" y="63500"/>
                  </a:lnTo>
                  <a:lnTo>
                    <a:pt x="1268822" y="88900"/>
                  </a:lnTo>
                  <a:lnTo>
                    <a:pt x="1223095" y="88900"/>
                  </a:lnTo>
                  <a:lnTo>
                    <a:pt x="1045609" y="139700"/>
                  </a:lnTo>
                  <a:lnTo>
                    <a:pt x="1002710" y="165100"/>
                  </a:lnTo>
                  <a:lnTo>
                    <a:pt x="960446" y="177800"/>
                  </a:lnTo>
                  <a:lnTo>
                    <a:pt x="918841" y="203200"/>
                  </a:lnTo>
                  <a:lnTo>
                    <a:pt x="877919" y="215900"/>
                  </a:lnTo>
                  <a:lnTo>
                    <a:pt x="837702" y="241300"/>
                  </a:lnTo>
                  <a:lnTo>
                    <a:pt x="798215" y="266700"/>
                  </a:lnTo>
                  <a:lnTo>
                    <a:pt x="759480" y="279400"/>
                  </a:lnTo>
                  <a:lnTo>
                    <a:pt x="721521" y="304800"/>
                  </a:lnTo>
                  <a:lnTo>
                    <a:pt x="684362" y="330200"/>
                  </a:lnTo>
                  <a:lnTo>
                    <a:pt x="648025" y="355600"/>
                  </a:lnTo>
                  <a:lnTo>
                    <a:pt x="612535" y="393700"/>
                  </a:lnTo>
                  <a:lnTo>
                    <a:pt x="577914" y="419100"/>
                  </a:lnTo>
                  <a:lnTo>
                    <a:pt x="544187" y="444500"/>
                  </a:lnTo>
                  <a:lnTo>
                    <a:pt x="511376" y="482600"/>
                  </a:lnTo>
                  <a:lnTo>
                    <a:pt x="479504" y="508000"/>
                  </a:lnTo>
                  <a:lnTo>
                    <a:pt x="448596" y="546100"/>
                  </a:lnTo>
                  <a:lnTo>
                    <a:pt x="418675" y="571500"/>
                  </a:lnTo>
                  <a:lnTo>
                    <a:pt x="389763" y="609600"/>
                  </a:lnTo>
                  <a:lnTo>
                    <a:pt x="361885" y="647700"/>
                  </a:lnTo>
                  <a:lnTo>
                    <a:pt x="335064" y="685800"/>
                  </a:lnTo>
                  <a:lnTo>
                    <a:pt x="309323" y="723900"/>
                  </a:lnTo>
                  <a:lnTo>
                    <a:pt x="284686" y="762000"/>
                  </a:lnTo>
                  <a:lnTo>
                    <a:pt x="261175" y="800100"/>
                  </a:lnTo>
                  <a:lnTo>
                    <a:pt x="238815" y="838200"/>
                  </a:lnTo>
                  <a:lnTo>
                    <a:pt x="217629" y="876300"/>
                  </a:lnTo>
                  <a:lnTo>
                    <a:pt x="197641" y="914400"/>
                  </a:lnTo>
                  <a:lnTo>
                    <a:pt x="178873" y="965200"/>
                  </a:lnTo>
                  <a:lnTo>
                    <a:pt x="161349" y="1003300"/>
                  </a:lnTo>
                  <a:lnTo>
                    <a:pt x="145092" y="1041400"/>
                  </a:lnTo>
                  <a:lnTo>
                    <a:pt x="130126" y="1092200"/>
                  </a:lnTo>
                  <a:lnTo>
                    <a:pt x="116475" y="1130300"/>
                  </a:lnTo>
                  <a:lnTo>
                    <a:pt x="104161" y="1181100"/>
                  </a:lnTo>
                  <a:lnTo>
                    <a:pt x="93208" y="1219200"/>
                  </a:lnTo>
                  <a:lnTo>
                    <a:pt x="83639" y="1270000"/>
                  </a:lnTo>
                  <a:lnTo>
                    <a:pt x="75479" y="1320800"/>
                  </a:lnTo>
                  <a:lnTo>
                    <a:pt x="68750" y="1358900"/>
                  </a:lnTo>
                  <a:lnTo>
                    <a:pt x="63475" y="1409700"/>
                  </a:lnTo>
                  <a:lnTo>
                    <a:pt x="59679" y="1460500"/>
                  </a:lnTo>
                  <a:lnTo>
                    <a:pt x="57383" y="1498600"/>
                  </a:lnTo>
                  <a:lnTo>
                    <a:pt x="56613" y="1549400"/>
                  </a:lnTo>
                  <a:lnTo>
                    <a:pt x="57383" y="1600200"/>
                  </a:lnTo>
                  <a:lnTo>
                    <a:pt x="59679" y="1651000"/>
                  </a:lnTo>
                  <a:lnTo>
                    <a:pt x="63475" y="1701800"/>
                  </a:lnTo>
                  <a:lnTo>
                    <a:pt x="68750" y="1739900"/>
                  </a:lnTo>
                  <a:lnTo>
                    <a:pt x="75479" y="1790700"/>
                  </a:lnTo>
                  <a:lnTo>
                    <a:pt x="83639" y="1841500"/>
                  </a:lnTo>
                  <a:lnTo>
                    <a:pt x="93208" y="1879600"/>
                  </a:lnTo>
                  <a:lnTo>
                    <a:pt x="104161" y="1930400"/>
                  </a:lnTo>
                  <a:lnTo>
                    <a:pt x="116475" y="1968500"/>
                  </a:lnTo>
                  <a:lnTo>
                    <a:pt x="130126" y="2019300"/>
                  </a:lnTo>
                  <a:lnTo>
                    <a:pt x="145092" y="2057400"/>
                  </a:lnTo>
                  <a:lnTo>
                    <a:pt x="161349" y="2108200"/>
                  </a:lnTo>
                  <a:lnTo>
                    <a:pt x="178873" y="2146300"/>
                  </a:lnTo>
                  <a:lnTo>
                    <a:pt x="197641" y="2184400"/>
                  </a:lnTo>
                  <a:lnTo>
                    <a:pt x="217629" y="2222500"/>
                  </a:lnTo>
                  <a:lnTo>
                    <a:pt x="238816" y="2273300"/>
                  </a:lnTo>
                  <a:lnTo>
                    <a:pt x="261175" y="2311400"/>
                  </a:lnTo>
                  <a:lnTo>
                    <a:pt x="284686" y="2349500"/>
                  </a:lnTo>
                  <a:lnTo>
                    <a:pt x="309323" y="2387600"/>
                  </a:lnTo>
                  <a:lnTo>
                    <a:pt x="335064" y="2425700"/>
                  </a:lnTo>
                  <a:lnTo>
                    <a:pt x="361885" y="2451100"/>
                  </a:lnTo>
                  <a:lnTo>
                    <a:pt x="389763" y="2489200"/>
                  </a:lnTo>
                  <a:lnTo>
                    <a:pt x="418675" y="2527300"/>
                  </a:lnTo>
                  <a:lnTo>
                    <a:pt x="448596" y="2565400"/>
                  </a:lnTo>
                  <a:lnTo>
                    <a:pt x="479504" y="2590800"/>
                  </a:lnTo>
                  <a:lnTo>
                    <a:pt x="511376" y="2628900"/>
                  </a:lnTo>
                  <a:lnTo>
                    <a:pt x="544187" y="2654300"/>
                  </a:lnTo>
                  <a:lnTo>
                    <a:pt x="577915" y="2692400"/>
                  </a:lnTo>
                  <a:lnTo>
                    <a:pt x="612535" y="2717800"/>
                  </a:lnTo>
                  <a:lnTo>
                    <a:pt x="648025" y="2743200"/>
                  </a:lnTo>
                  <a:lnTo>
                    <a:pt x="684362" y="2768600"/>
                  </a:lnTo>
                  <a:lnTo>
                    <a:pt x="721521" y="2794000"/>
                  </a:lnTo>
                  <a:lnTo>
                    <a:pt x="759480" y="2819400"/>
                  </a:lnTo>
                  <a:lnTo>
                    <a:pt x="798215" y="2844800"/>
                  </a:lnTo>
                  <a:lnTo>
                    <a:pt x="837702" y="2870200"/>
                  </a:lnTo>
                  <a:lnTo>
                    <a:pt x="877919" y="2882900"/>
                  </a:lnTo>
                  <a:lnTo>
                    <a:pt x="918841" y="2908300"/>
                  </a:lnTo>
                  <a:lnTo>
                    <a:pt x="960446" y="2921000"/>
                  </a:lnTo>
                  <a:lnTo>
                    <a:pt x="1002710" y="2946400"/>
                  </a:lnTo>
                  <a:lnTo>
                    <a:pt x="1089121" y="2971800"/>
                  </a:lnTo>
                  <a:lnTo>
                    <a:pt x="1315043" y="3035300"/>
                  </a:lnTo>
                  <a:lnTo>
                    <a:pt x="1361737" y="3035300"/>
                  </a:lnTo>
                  <a:lnTo>
                    <a:pt x="1408879" y="3048000"/>
                  </a:lnTo>
                  <a:lnTo>
                    <a:pt x="1972503" y="3048000"/>
                  </a:lnTo>
                  <a:lnTo>
                    <a:pt x="1882422" y="3073400"/>
                  </a:lnTo>
                  <a:close/>
                </a:path>
                <a:path w="3105785" h="3098800">
                  <a:moveTo>
                    <a:pt x="1972503" y="3048000"/>
                  </a:moveTo>
                  <a:lnTo>
                    <a:pt x="1696642" y="3048000"/>
                  </a:lnTo>
                  <a:lnTo>
                    <a:pt x="1743784" y="3035300"/>
                  </a:lnTo>
                  <a:lnTo>
                    <a:pt x="1790477" y="3035300"/>
                  </a:lnTo>
                  <a:lnTo>
                    <a:pt x="2016400" y="2971800"/>
                  </a:lnTo>
                  <a:lnTo>
                    <a:pt x="2102811" y="2946400"/>
                  </a:lnTo>
                  <a:lnTo>
                    <a:pt x="2145075" y="2921000"/>
                  </a:lnTo>
                  <a:lnTo>
                    <a:pt x="2186680" y="2908300"/>
                  </a:lnTo>
                  <a:lnTo>
                    <a:pt x="2227603" y="2882900"/>
                  </a:lnTo>
                  <a:lnTo>
                    <a:pt x="2267820" y="2870200"/>
                  </a:lnTo>
                  <a:lnTo>
                    <a:pt x="2307307" y="2844800"/>
                  </a:lnTo>
                  <a:lnTo>
                    <a:pt x="2346042" y="2819400"/>
                  </a:lnTo>
                  <a:lnTo>
                    <a:pt x="2384002" y="2794000"/>
                  </a:lnTo>
                  <a:lnTo>
                    <a:pt x="2421161" y="2768600"/>
                  </a:lnTo>
                  <a:lnTo>
                    <a:pt x="2457498" y="2743200"/>
                  </a:lnTo>
                  <a:lnTo>
                    <a:pt x="2492989" y="2717800"/>
                  </a:lnTo>
                  <a:lnTo>
                    <a:pt x="2527610" y="2692400"/>
                  </a:lnTo>
                  <a:lnTo>
                    <a:pt x="2561338" y="2654300"/>
                  </a:lnTo>
                  <a:lnTo>
                    <a:pt x="2594150" y="2628900"/>
                  </a:lnTo>
                  <a:lnTo>
                    <a:pt x="2626021" y="2590800"/>
                  </a:lnTo>
                  <a:lnTo>
                    <a:pt x="2656930" y="2565400"/>
                  </a:lnTo>
                  <a:lnTo>
                    <a:pt x="2686852" y="2527300"/>
                  </a:lnTo>
                  <a:lnTo>
                    <a:pt x="2715764" y="2489200"/>
                  </a:lnTo>
                  <a:lnTo>
                    <a:pt x="2743642" y="2451100"/>
                  </a:lnTo>
                  <a:lnTo>
                    <a:pt x="2770464" y="2425700"/>
                  </a:lnTo>
                  <a:lnTo>
                    <a:pt x="2796206" y="2387600"/>
                  </a:lnTo>
                  <a:lnTo>
                    <a:pt x="2820843" y="2349500"/>
                  </a:lnTo>
                  <a:lnTo>
                    <a:pt x="2844354" y="2311400"/>
                  </a:lnTo>
                  <a:lnTo>
                    <a:pt x="2866714" y="2273300"/>
                  </a:lnTo>
                  <a:lnTo>
                    <a:pt x="2887901" y="2222500"/>
                  </a:lnTo>
                  <a:lnTo>
                    <a:pt x="2907890" y="2184400"/>
                  </a:lnTo>
                  <a:lnTo>
                    <a:pt x="2926659" y="2146300"/>
                  </a:lnTo>
                  <a:lnTo>
                    <a:pt x="2944183" y="2108200"/>
                  </a:lnTo>
                  <a:lnTo>
                    <a:pt x="2960440" y="2057400"/>
                  </a:lnTo>
                  <a:lnTo>
                    <a:pt x="2975406" y="2019300"/>
                  </a:lnTo>
                  <a:lnTo>
                    <a:pt x="2989058" y="1968500"/>
                  </a:lnTo>
                  <a:lnTo>
                    <a:pt x="3001372" y="1930400"/>
                  </a:lnTo>
                  <a:lnTo>
                    <a:pt x="3012325" y="1879600"/>
                  </a:lnTo>
                  <a:lnTo>
                    <a:pt x="3021894" y="1841500"/>
                  </a:lnTo>
                  <a:lnTo>
                    <a:pt x="3030055" y="1790700"/>
                  </a:lnTo>
                  <a:lnTo>
                    <a:pt x="3036784" y="1739900"/>
                  </a:lnTo>
                  <a:lnTo>
                    <a:pt x="3042059" y="1701800"/>
                  </a:lnTo>
                  <a:lnTo>
                    <a:pt x="3045855" y="1651000"/>
                  </a:lnTo>
                  <a:lnTo>
                    <a:pt x="3048151" y="1600200"/>
                  </a:lnTo>
                  <a:lnTo>
                    <a:pt x="3048921" y="1549400"/>
                  </a:lnTo>
                  <a:lnTo>
                    <a:pt x="3048151" y="1498600"/>
                  </a:lnTo>
                  <a:lnTo>
                    <a:pt x="3045855" y="1460500"/>
                  </a:lnTo>
                  <a:lnTo>
                    <a:pt x="3042059" y="1409700"/>
                  </a:lnTo>
                  <a:lnTo>
                    <a:pt x="3036784" y="1358900"/>
                  </a:lnTo>
                  <a:lnTo>
                    <a:pt x="3030055" y="1320800"/>
                  </a:lnTo>
                  <a:lnTo>
                    <a:pt x="3021894" y="1270000"/>
                  </a:lnTo>
                  <a:lnTo>
                    <a:pt x="3012325" y="1219200"/>
                  </a:lnTo>
                  <a:lnTo>
                    <a:pt x="3001372" y="1181100"/>
                  </a:lnTo>
                  <a:lnTo>
                    <a:pt x="2989058" y="1130300"/>
                  </a:lnTo>
                  <a:lnTo>
                    <a:pt x="2975406" y="1092200"/>
                  </a:lnTo>
                  <a:lnTo>
                    <a:pt x="2960440" y="1041400"/>
                  </a:lnTo>
                  <a:lnTo>
                    <a:pt x="2944183" y="1003300"/>
                  </a:lnTo>
                  <a:lnTo>
                    <a:pt x="2926659" y="965200"/>
                  </a:lnTo>
                  <a:lnTo>
                    <a:pt x="2907890" y="914400"/>
                  </a:lnTo>
                  <a:lnTo>
                    <a:pt x="2887901" y="876300"/>
                  </a:lnTo>
                  <a:lnTo>
                    <a:pt x="2866714" y="838200"/>
                  </a:lnTo>
                  <a:lnTo>
                    <a:pt x="2844354" y="800100"/>
                  </a:lnTo>
                  <a:lnTo>
                    <a:pt x="2820843" y="762000"/>
                  </a:lnTo>
                  <a:lnTo>
                    <a:pt x="2796206" y="723900"/>
                  </a:lnTo>
                  <a:lnTo>
                    <a:pt x="2770464" y="685800"/>
                  </a:lnTo>
                  <a:lnTo>
                    <a:pt x="2743642" y="647700"/>
                  </a:lnTo>
                  <a:lnTo>
                    <a:pt x="2715764" y="609600"/>
                  </a:lnTo>
                  <a:lnTo>
                    <a:pt x="2686852" y="571500"/>
                  </a:lnTo>
                  <a:lnTo>
                    <a:pt x="2656930" y="546100"/>
                  </a:lnTo>
                  <a:lnTo>
                    <a:pt x="2626021" y="508000"/>
                  </a:lnTo>
                  <a:lnTo>
                    <a:pt x="2594150" y="482600"/>
                  </a:lnTo>
                  <a:lnTo>
                    <a:pt x="2561338" y="444500"/>
                  </a:lnTo>
                  <a:lnTo>
                    <a:pt x="2527610" y="419100"/>
                  </a:lnTo>
                  <a:lnTo>
                    <a:pt x="2492989" y="393700"/>
                  </a:lnTo>
                  <a:lnTo>
                    <a:pt x="2457498" y="355600"/>
                  </a:lnTo>
                  <a:lnTo>
                    <a:pt x="2421161" y="330200"/>
                  </a:lnTo>
                  <a:lnTo>
                    <a:pt x="2384002" y="304800"/>
                  </a:lnTo>
                  <a:lnTo>
                    <a:pt x="2346042" y="279400"/>
                  </a:lnTo>
                  <a:lnTo>
                    <a:pt x="2307307" y="266700"/>
                  </a:lnTo>
                  <a:lnTo>
                    <a:pt x="2267820" y="241300"/>
                  </a:lnTo>
                  <a:lnTo>
                    <a:pt x="2227603" y="215900"/>
                  </a:lnTo>
                  <a:lnTo>
                    <a:pt x="2186680" y="203200"/>
                  </a:lnTo>
                  <a:lnTo>
                    <a:pt x="2145075" y="177800"/>
                  </a:lnTo>
                  <a:lnTo>
                    <a:pt x="2102811" y="165100"/>
                  </a:lnTo>
                  <a:lnTo>
                    <a:pt x="2059911" y="139700"/>
                  </a:lnTo>
                  <a:lnTo>
                    <a:pt x="1882425" y="88900"/>
                  </a:lnTo>
                  <a:lnTo>
                    <a:pt x="1836699" y="88900"/>
                  </a:lnTo>
                  <a:lnTo>
                    <a:pt x="1743784" y="63500"/>
                  </a:lnTo>
                  <a:lnTo>
                    <a:pt x="1649076" y="63500"/>
                  </a:lnTo>
                  <a:lnTo>
                    <a:pt x="1601107" y="50800"/>
                  </a:lnTo>
                  <a:lnTo>
                    <a:pt x="1927720" y="50800"/>
                  </a:lnTo>
                  <a:lnTo>
                    <a:pt x="2146063" y="114300"/>
                  </a:lnTo>
                  <a:lnTo>
                    <a:pt x="2187951" y="139700"/>
                  </a:lnTo>
                  <a:lnTo>
                    <a:pt x="2229195" y="152400"/>
                  </a:lnTo>
                  <a:lnTo>
                    <a:pt x="2269774" y="177800"/>
                  </a:lnTo>
                  <a:lnTo>
                    <a:pt x="2309665" y="203200"/>
                  </a:lnTo>
                  <a:lnTo>
                    <a:pt x="2348848" y="215900"/>
                  </a:lnTo>
                  <a:lnTo>
                    <a:pt x="2387300" y="241300"/>
                  </a:lnTo>
                  <a:lnTo>
                    <a:pt x="2425000" y="266700"/>
                  </a:lnTo>
                  <a:lnTo>
                    <a:pt x="2461926" y="292100"/>
                  </a:lnTo>
                  <a:lnTo>
                    <a:pt x="2498056" y="317500"/>
                  </a:lnTo>
                  <a:lnTo>
                    <a:pt x="2533370" y="355600"/>
                  </a:lnTo>
                  <a:lnTo>
                    <a:pt x="2567845" y="381000"/>
                  </a:lnTo>
                  <a:lnTo>
                    <a:pt x="2601459" y="406400"/>
                  </a:lnTo>
                  <a:lnTo>
                    <a:pt x="2634192" y="444500"/>
                  </a:lnTo>
                  <a:lnTo>
                    <a:pt x="2666021" y="469900"/>
                  </a:lnTo>
                  <a:lnTo>
                    <a:pt x="2696925" y="508000"/>
                  </a:lnTo>
                  <a:lnTo>
                    <a:pt x="2726881" y="533400"/>
                  </a:lnTo>
                  <a:lnTo>
                    <a:pt x="2755870" y="571500"/>
                  </a:lnTo>
                  <a:lnTo>
                    <a:pt x="2783868" y="609600"/>
                  </a:lnTo>
                  <a:lnTo>
                    <a:pt x="2810854" y="647700"/>
                  </a:lnTo>
                  <a:lnTo>
                    <a:pt x="2836807" y="685800"/>
                  </a:lnTo>
                  <a:lnTo>
                    <a:pt x="2861705" y="723900"/>
                  </a:lnTo>
                  <a:lnTo>
                    <a:pt x="2885526" y="762000"/>
                  </a:lnTo>
                  <a:lnTo>
                    <a:pt x="2908249" y="800100"/>
                  </a:lnTo>
                  <a:lnTo>
                    <a:pt x="2929852" y="838200"/>
                  </a:lnTo>
                  <a:lnTo>
                    <a:pt x="2950313" y="876300"/>
                  </a:lnTo>
                  <a:lnTo>
                    <a:pt x="2969611" y="914400"/>
                  </a:lnTo>
                  <a:lnTo>
                    <a:pt x="2987724" y="965200"/>
                  </a:lnTo>
                  <a:lnTo>
                    <a:pt x="3004630" y="1003300"/>
                  </a:lnTo>
                  <a:lnTo>
                    <a:pt x="3020309" y="1041400"/>
                  </a:lnTo>
                  <a:lnTo>
                    <a:pt x="3034737" y="1092200"/>
                  </a:lnTo>
                  <a:lnTo>
                    <a:pt x="3047894" y="1130300"/>
                  </a:lnTo>
                  <a:lnTo>
                    <a:pt x="3059758" y="1181100"/>
                  </a:lnTo>
                  <a:lnTo>
                    <a:pt x="3070307" y="1219200"/>
                  </a:lnTo>
                  <a:lnTo>
                    <a:pt x="3079520" y="1270000"/>
                  </a:lnTo>
                  <a:lnTo>
                    <a:pt x="3087375" y="1320800"/>
                  </a:lnTo>
                  <a:lnTo>
                    <a:pt x="3093850" y="1358900"/>
                  </a:lnTo>
                  <a:lnTo>
                    <a:pt x="3098924" y="1409700"/>
                  </a:lnTo>
                  <a:lnTo>
                    <a:pt x="3102575" y="1460500"/>
                  </a:lnTo>
                  <a:lnTo>
                    <a:pt x="3104782" y="1498600"/>
                  </a:lnTo>
                  <a:lnTo>
                    <a:pt x="3105522" y="1549400"/>
                  </a:lnTo>
                  <a:lnTo>
                    <a:pt x="3104782" y="1600200"/>
                  </a:lnTo>
                  <a:lnTo>
                    <a:pt x="3102575" y="1651000"/>
                  </a:lnTo>
                  <a:lnTo>
                    <a:pt x="3098924" y="1701800"/>
                  </a:lnTo>
                  <a:lnTo>
                    <a:pt x="3093850" y="1739900"/>
                  </a:lnTo>
                  <a:lnTo>
                    <a:pt x="3087375" y="1790700"/>
                  </a:lnTo>
                  <a:lnTo>
                    <a:pt x="3079520" y="1841500"/>
                  </a:lnTo>
                  <a:lnTo>
                    <a:pt x="3070307" y="1879600"/>
                  </a:lnTo>
                  <a:lnTo>
                    <a:pt x="3059758" y="1930400"/>
                  </a:lnTo>
                  <a:lnTo>
                    <a:pt x="3047894" y="1968500"/>
                  </a:lnTo>
                  <a:lnTo>
                    <a:pt x="3034737" y="2019300"/>
                  </a:lnTo>
                  <a:lnTo>
                    <a:pt x="3020309" y="2057400"/>
                  </a:lnTo>
                  <a:lnTo>
                    <a:pt x="3004630" y="2108200"/>
                  </a:lnTo>
                  <a:lnTo>
                    <a:pt x="2987724" y="2146300"/>
                  </a:lnTo>
                  <a:lnTo>
                    <a:pt x="2969611" y="2184400"/>
                  </a:lnTo>
                  <a:lnTo>
                    <a:pt x="2950313" y="2222500"/>
                  </a:lnTo>
                  <a:lnTo>
                    <a:pt x="2929852" y="2273300"/>
                  </a:lnTo>
                  <a:lnTo>
                    <a:pt x="2908249" y="2311400"/>
                  </a:lnTo>
                  <a:lnTo>
                    <a:pt x="2885526" y="2349500"/>
                  </a:lnTo>
                  <a:lnTo>
                    <a:pt x="2861705" y="2387600"/>
                  </a:lnTo>
                  <a:lnTo>
                    <a:pt x="2836807" y="2425700"/>
                  </a:lnTo>
                  <a:lnTo>
                    <a:pt x="2810854" y="2463800"/>
                  </a:lnTo>
                  <a:lnTo>
                    <a:pt x="2783868" y="2501900"/>
                  </a:lnTo>
                  <a:lnTo>
                    <a:pt x="2755870" y="2527300"/>
                  </a:lnTo>
                  <a:lnTo>
                    <a:pt x="2726881" y="2565400"/>
                  </a:lnTo>
                  <a:lnTo>
                    <a:pt x="2696925" y="2603500"/>
                  </a:lnTo>
                  <a:lnTo>
                    <a:pt x="2666021" y="2628900"/>
                  </a:lnTo>
                  <a:lnTo>
                    <a:pt x="2634192" y="2667000"/>
                  </a:lnTo>
                  <a:lnTo>
                    <a:pt x="2601459" y="2692400"/>
                  </a:lnTo>
                  <a:lnTo>
                    <a:pt x="2567845" y="2730500"/>
                  </a:lnTo>
                  <a:lnTo>
                    <a:pt x="2533370" y="2755900"/>
                  </a:lnTo>
                  <a:lnTo>
                    <a:pt x="2498056" y="2781300"/>
                  </a:lnTo>
                  <a:lnTo>
                    <a:pt x="2461926" y="2806700"/>
                  </a:lnTo>
                  <a:lnTo>
                    <a:pt x="2425000" y="2832100"/>
                  </a:lnTo>
                  <a:lnTo>
                    <a:pt x="2387300" y="2857500"/>
                  </a:lnTo>
                  <a:lnTo>
                    <a:pt x="2348848" y="2882900"/>
                  </a:lnTo>
                  <a:lnTo>
                    <a:pt x="2309665" y="2908300"/>
                  </a:lnTo>
                  <a:lnTo>
                    <a:pt x="2269774" y="2933700"/>
                  </a:lnTo>
                  <a:lnTo>
                    <a:pt x="2229195" y="2946400"/>
                  </a:lnTo>
                  <a:lnTo>
                    <a:pt x="2187951" y="2971800"/>
                  </a:lnTo>
                  <a:lnTo>
                    <a:pt x="2146063" y="2984500"/>
                  </a:lnTo>
                  <a:lnTo>
                    <a:pt x="2103552" y="3009900"/>
                  </a:lnTo>
                  <a:lnTo>
                    <a:pt x="1972503" y="3048000"/>
                  </a:lnTo>
                  <a:close/>
                </a:path>
                <a:path w="3105785" h="3098800">
                  <a:moveTo>
                    <a:pt x="1743661" y="3098800"/>
                  </a:moveTo>
                  <a:lnTo>
                    <a:pt x="1361862" y="3098800"/>
                  </a:lnTo>
                  <a:lnTo>
                    <a:pt x="1268891" y="3073400"/>
                  </a:lnTo>
                  <a:lnTo>
                    <a:pt x="1836632" y="3073400"/>
                  </a:lnTo>
                  <a:lnTo>
                    <a:pt x="1743661" y="3098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6086095" y="1084952"/>
            <a:ext cx="893444" cy="2564765"/>
          </a:xfrm>
          <a:custGeom>
            <a:avLst/>
            <a:gdLst/>
            <a:ahLst/>
            <a:cxnLst/>
            <a:rect l="l" t="t" r="r" b="b"/>
            <a:pathLst>
              <a:path w="893444" h="2564765">
                <a:moveTo>
                  <a:pt x="481419" y="2564443"/>
                </a:moveTo>
                <a:lnTo>
                  <a:pt x="465700" y="2563301"/>
                </a:lnTo>
                <a:lnTo>
                  <a:pt x="455472" y="2550773"/>
                </a:lnTo>
                <a:lnTo>
                  <a:pt x="448681" y="2532242"/>
                </a:lnTo>
                <a:lnTo>
                  <a:pt x="443269" y="2513088"/>
                </a:lnTo>
                <a:lnTo>
                  <a:pt x="428816" y="2465224"/>
                </a:lnTo>
                <a:lnTo>
                  <a:pt x="414594" y="2417289"/>
                </a:lnTo>
                <a:lnTo>
                  <a:pt x="401050" y="2369208"/>
                </a:lnTo>
                <a:lnTo>
                  <a:pt x="388631" y="2320910"/>
                </a:lnTo>
                <a:lnTo>
                  <a:pt x="377783" y="2272322"/>
                </a:lnTo>
                <a:lnTo>
                  <a:pt x="364646" y="2219614"/>
                </a:lnTo>
                <a:lnTo>
                  <a:pt x="347579" y="2169079"/>
                </a:lnTo>
                <a:lnTo>
                  <a:pt x="326880" y="2120520"/>
                </a:lnTo>
                <a:lnTo>
                  <a:pt x="302851" y="2073742"/>
                </a:lnTo>
                <a:lnTo>
                  <a:pt x="275789" y="2028549"/>
                </a:lnTo>
                <a:lnTo>
                  <a:pt x="245995" y="1984746"/>
                </a:lnTo>
                <a:lnTo>
                  <a:pt x="213768" y="1942137"/>
                </a:lnTo>
                <a:lnTo>
                  <a:pt x="169272" y="1907104"/>
                </a:lnTo>
                <a:lnTo>
                  <a:pt x="112159" y="1881870"/>
                </a:lnTo>
                <a:lnTo>
                  <a:pt x="62369" y="1866605"/>
                </a:lnTo>
                <a:lnTo>
                  <a:pt x="39839" y="1861479"/>
                </a:lnTo>
                <a:lnTo>
                  <a:pt x="10471" y="1854267"/>
                </a:lnTo>
                <a:lnTo>
                  <a:pt x="0" y="1834593"/>
                </a:lnTo>
                <a:lnTo>
                  <a:pt x="6594" y="1810841"/>
                </a:lnTo>
                <a:lnTo>
                  <a:pt x="28424" y="1791394"/>
                </a:lnTo>
                <a:lnTo>
                  <a:pt x="38361" y="1784786"/>
                </a:lnTo>
                <a:lnTo>
                  <a:pt x="110132" y="1735507"/>
                </a:lnTo>
                <a:lnTo>
                  <a:pt x="151985" y="1702595"/>
                </a:lnTo>
                <a:lnTo>
                  <a:pt x="187788" y="1666149"/>
                </a:lnTo>
                <a:lnTo>
                  <a:pt x="218078" y="1626489"/>
                </a:lnTo>
                <a:lnTo>
                  <a:pt x="243394" y="1583934"/>
                </a:lnTo>
                <a:lnTo>
                  <a:pt x="264274" y="1538801"/>
                </a:lnTo>
                <a:lnTo>
                  <a:pt x="281258" y="1491409"/>
                </a:lnTo>
                <a:lnTo>
                  <a:pt x="294883" y="1442078"/>
                </a:lnTo>
                <a:lnTo>
                  <a:pt x="305688" y="1391125"/>
                </a:lnTo>
                <a:lnTo>
                  <a:pt x="314930" y="1340506"/>
                </a:lnTo>
                <a:lnTo>
                  <a:pt x="323975" y="1289773"/>
                </a:lnTo>
                <a:lnTo>
                  <a:pt x="333188" y="1239041"/>
                </a:lnTo>
                <a:lnTo>
                  <a:pt x="342937" y="1188422"/>
                </a:lnTo>
                <a:lnTo>
                  <a:pt x="376281" y="1160403"/>
                </a:lnTo>
                <a:lnTo>
                  <a:pt x="393647" y="1180823"/>
                </a:lnTo>
                <a:lnTo>
                  <a:pt x="401214" y="1237663"/>
                </a:lnTo>
                <a:lnTo>
                  <a:pt x="402616" y="1288417"/>
                </a:lnTo>
                <a:lnTo>
                  <a:pt x="408432" y="1337659"/>
                </a:lnTo>
                <a:lnTo>
                  <a:pt x="418375" y="1385493"/>
                </a:lnTo>
                <a:lnTo>
                  <a:pt x="432154" y="1432020"/>
                </a:lnTo>
                <a:lnTo>
                  <a:pt x="439300" y="1450712"/>
                </a:lnTo>
                <a:lnTo>
                  <a:pt x="362913" y="1450712"/>
                </a:lnTo>
                <a:lnTo>
                  <a:pt x="347884" y="1456055"/>
                </a:lnTo>
                <a:lnTo>
                  <a:pt x="338431" y="1470575"/>
                </a:lnTo>
                <a:lnTo>
                  <a:pt x="324192" y="1518536"/>
                </a:lnTo>
                <a:lnTo>
                  <a:pt x="306580" y="1564260"/>
                </a:lnTo>
                <a:lnTo>
                  <a:pt x="285406" y="1607662"/>
                </a:lnTo>
                <a:lnTo>
                  <a:pt x="260479" y="1648657"/>
                </a:lnTo>
                <a:lnTo>
                  <a:pt x="231609" y="1687159"/>
                </a:lnTo>
                <a:lnTo>
                  <a:pt x="198607" y="1723084"/>
                </a:lnTo>
                <a:lnTo>
                  <a:pt x="161282" y="1756347"/>
                </a:lnTo>
                <a:lnTo>
                  <a:pt x="119444" y="1786863"/>
                </a:lnTo>
                <a:lnTo>
                  <a:pt x="109761" y="1798267"/>
                </a:lnTo>
                <a:lnTo>
                  <a:pt x="107541" y="1812163"/>
                </a:lnTo>
                <a:lnTo>
                  <a:pt x="112474" y="1825266"/>
                </a:lnTo>
                <a:lnTo>
                  <a:pt x="124250" y="1834291"/>
                </a:lnTo>
                <a:lnTo>
                  <a:pt x="129657" y="1836406"/>
                </a:lnTo>
                <a:lnTo>
                  <a:pt x="134463" y="1838521"/>
                </a:lnTo>
                <a:lnTo>
                  <a:pt x="139570" y="1841239"/>
                </a:lnTo>
                <a:lnTo>
                  <a:pt x="194392" y="1868125"/>
                </a:lnTo>
                <a:lnTo>
                  <a:pt x="220085" y="1883466"/>
                </a:lnTo>
                <a:lnTo>
                  <a:pt x="271842" y="1937247"/>
                </a:lnTo>
                <a:lnTo>
                  <a:pt x="299117" y="1974159"/>
                </a:lnTo>
                <a:lnTo>
                  <a:pt x="323745" y="2012883"/>
                </a:lnTo>
                <a:lnTo>
                  <a:pt x="345641" y="2053307"/>
                </a:lnTo>
                <a:lnTo>
                  <a:pt x="367644" y="2101188"/>
                </a:lnTo>
                <a:lnTo>
                  <a:pt x="387395" y="2149069"/>
                </a:lnTo>
                <a:lnTo>
                  <a:pt x="399646" y="2163126"/>
                </a:lnTo>
                <a:lnTo>
                  <a:pt x="416459" y="2165684"/>
                </a:lnTo>
                <a:lnTo>
                  <a:pt x="491663" y="2165684"/>
                </a:lnTo>
                <a:lnTo>
                  <a:pt x="492092" y="2188161"/>
                </a:lnTo>
                <a:lnTo>
                  <a:pt x="493767" y="2239754"/>
                </a:lnTo>
                <a:lnTo>
                  <a:pt x="495913" y="2291353"/>
                </a:lnTo>
                <a:lnTo>
                  <a:pt x="498312" y="2342953"/>
                </a:lnTo>
                <a:lnTo>
                  <a:pt x="500747" y="2394546"/>
                </a:lnTo>
                <a:lnTo>
                  <a:pt x="502999" y="2446124"/>
                </a:lnTo>
                <a:lnTo>
                  <a:pt x="504850" y="2497681"/>
                </a:lnTo>
                <a:lnTo>
                  <a:pt x="506976" y="2518351"/>
                </a:lnTo>
                <a:lnTo>
                  <a:pt x="507891" y="2538199"/>
                </a:lnTo>
                <a:lnTo>
                  <a:pt x="501428" y="2554479"/>
                </a:lnTo>
                <a:lnTo>
                  <a:pt x="481419" y="2564443"/>
                </a:lnTo>
                <a:close/>
              </a:path>
              <a:path w="893444" h="2564765">
                <a:moveTo>
                  <a:pt x="491663" y="2165684"/>
                </a:moveTo>
                <a:lnTo>
                  <a:pt x="416459" y="2165684"/>
                </a:lnTo>
                <a:lnTo>
                  <a:pt x="431582" y="2157820"/>
                </a:lnTo>
                <a:lnTo>
                  <a:pt x="438763" y="2140611"/>
                </a:lnTo>
                <a:lnTo>
                  <a:pt x="441692" y="2091106"/>
                </a:lnTo>
                <a:lnTo>
                  <a:pt x="445972" y="2040921"/>
                </a:lnTo>
                <a:lnTo>
                  <a:pt x="452746" y="1993161"/>
                </a:lnTo>
                <a:lnTo>
                  <a:pt x="463670" y="1947514"/>
                </a:lnTo>
                <a:lnTo>
                  <a:pt x="479329" y="1904394"/>
                </a:lnTo>
                <a:lnTo>
                  <a:pt x="500306" y="1864211"/>
                </a:lnTo>
                <a:lnTo>
                  <a:pt x="527184" y="1827379"/>
                </a:lnTo>
                <a:lnTo>
                  <a:pt x="560546" y="1794310"/>
                </a:lnTo>
                <a:lnTo>
                  <a:pt x="600976" y="1765415"/>
                </a:lnTo>
                <a:lnTo>
                  <a:pt x="601276" y="1765113"/>
                </a:lnTo>
                <a:lnTo>
                  <a:pt x="611785" y="1753614"/>
                </a:lnTo>
                <a:lnTo>
                  <a:pt x="613930" y="1739284"/>
                </a:lnTo>
                <a:lnTo>
                  <a:pt x="608246" y="1725860"/>
                </a:lnTo>
                <a:lnTo>
                  <a:pt x="595268" y="1717080"/>
                </a:lnTo>
                <a:lnTo>
                  <a:pt x="547186" y="1696475"/>
                </a:lnTo>
                <a:lnTo>
                  <a:pt x="507411" y="1669244"/>
                </a:lnTo>
                <a:lnTo>
                  <a:pt x="474688" y="1636380"/>
                </a:lnTo>
                <a:lnTo>
                  <a:pt x="447761" y="1598876"/>
                </a:lnTo>
                <a:lnTo>
                  <a:pt x="425375" y="1557725"/>
                </a:lnTo>
                <a:lnTo>
                  <a:pt x="406272" y="1513922"/>
                </a:lnTo>
                <a:lnTo>
                  <a:pt x="389198" y="1468460"/>
                </a:lnTo>
                <a:lnTo>
                  <a:pt x="378393" y="1454771"/>
                </a:lnTo>
                <a:lnTo>
                  <a:pt x="362913" y="1450712"/>
                </a:lnTo>
                <a:lnTo>
                  <a:pt x="439300" y="1450712"/>
                </a:lnTo>
                <a:lnTo>
                  <a:pt x="449482" y="1477344"/>
                </a:lnTo>
                <a:lnTo>
                  <a:pt x="470070" y="1521566"/>
                </a:lnTo>
                <a:lnTo>
                  <a:pt x="493628" y="1564791"/>
                </a:lnTo>
                <a:lnTo>
                  <a:pt x="519869" y="1607119"/>
                </a:lnTo>
                <a:lnTo>
                  <a:pt x="549397" y="1637918"/>
                </a:lnTo>
                <a:lnTo>
                  <a:pt x="602388" y="1657243"/>
                </a:lnTo>
                <a:lnTo>
                  <a:pt x="726540" y="1693819"/>
                </a:lnTo>
                <a:lnTo>
                  <a:pt x="736411" y="1697647"/>
                </a:lnTo>
                <a:lnTo>
                  <a:pt x="746254" y="1702919"/>
                </a:lnTo>
                <a:lnTo>
                  <a:pt x="754125" y="1709155"/>
                </a:lnTo>
                <a:lnTo>
                  <a:pt x="758082" y="1715872"/>
                </a:lnTo>
                <a:lnTo>
                  <a:pt x="755881" y="1732439"/>
                </a:lnTo>
                <a:lnTo>
                  <a:pt x="744301" y="1749177"/>
                </a:lnTo>
                <a:lnTo>
                  <a:pt x="716557" y="1767614"/>
                </a:lnTo>
                <a:lnTo>
                  <a:pt x="665861" y="1789279"/>
                </a:lnTo>
                <a:lnTo>
                  <a:pt x="623123" y="1813845"/>
                </a:lnTo>
                <a:lnTo>
                  <a:pt x="586881" y="1842499"/>
                </a:lnTo>
                <a:lnTo>
                  <a:pt x="556869" y="1874970"/>
                </a:lnTo>
                <a:lnTo>
                  <a:pt x="532824" y="1910984"/>
                </a:lnTo>
                <a:lnTo>
                  <a:pt x="514482" y="1950269"/>
                </a:lnTo>
                <a:lnTo>
                  <a:pt x="501578" y="1992553"/>
                </a:lnTo>
                <a:lnTo>
                  <a:pt x="493849" y="2037563"/>
                </a:lnTo>
                <a:lnTo>
                  <a:pt x="491031" y="2085026"/>
                </a:lnTo>
                <a:lnTo>
                  <a:pt x="491108" y="2136583"/>
                </a:lnTo>
                <a:lnTo>
                  <a:pt x="491663" y="2165684"/>
                </a:lnTo>
                <a:close/>
              </a:path>
              <a:path w="893444" h="2564765">
                <a:moveTo>
                  <a:pt x="727141" y="826518"/>
                </a:moveTo>
                <a:lnTo>
                  <a:pt x="716102" y="816389"/>
                </a:lnTo>
                <a:lnTo>
                  <a:pt x="704386" y="806429"/>
                </a:lnTo>
                <a:lnTo>
                  <a:pt x="694361" y="796017"/>
                </a:lnTo>
                <a:lnTo>
                  <a:pt x="688390" y="784528"/>
                </a:lnTo>
                <a:lnTo>
                  <a:pt x="678689" y="740734"/>
                </a:lnTo>
                <a:lnTo>
                  <a:pt x="670479" y="696544"/>
                </a:lnTo>
                <a:lnTo>
                  <a:pt x="662664" y="652241"/>
                </a:lnTo>
                <a:lnTo>
                  <a:pt x="654145" y="608107"/>
                </a:lnTo>
                <a:lnTo>
                  <a:pt x="639964" y="557366"/>
                </a:lnTo>
                <a:lnTo>
                  <a:pt x="619929" y="521037"/>
                </a:lnTo>
                <a:lnTo>
                  <a:pt x="552434" y="482283"/>
                </a:lnTo>
                <a:lnTo>
                  <a:pt x="500043" y="475187"/>
                </a:lnTo>
                <a:lnTo>
                  <a:pt x="472538" y="469901"/>
                </a:lnTo>
                <a:lnTo>
                  <a:pt x="456411" y="457591"/>
                </a:lnTo>
                <a:lnTo>
                  <a:pt x="457969" y="442222"/>
                </a:lnTo>
                <a:lnTo>
                  <a:pt x="532334" y="400268"/>
                </a:lnTo>
                <a:lnTo>
                  <a:pt x="567821" y="365014"/>
                </a:lnTo>
                <a:lnTo>
                  <a:pt x="592527" y="323500"/>
                </a:lnTo>
                <a:lnTo>
                  <a:pt x="608997" y="277229"/>
                </a:lnTo>
                <a:lnTo>
                  <a:pt x="619777" y="227701"/>
                </a:lnTo>
                <a:lnTo>
                  <a:pt x="627410" y="176420"/>
                </a:lnTo>
                <a:lnTo>
                  <a:pt x="631954" y="118079"/>
                </a:lnTo>
                <a:lnTo>
                  <a:pt x="633198" y="90565"/>
                </a:lnTo>
                <a:lnTo>
                  <a:pt x="635821" y="59511"/>
                </a:lnTo>
                <a:lnTo>
                  <a:pt x="637934" y="44223"/>
                </a:lnTo>
                <a:lnTo>
                  <a:pt x="641904" y="24431"/>
                </a:lnTo>
                <a:lnTo>
                  <a:pt x="648241" y="7302"/>
                </a:lnTo>
                <a:lnTo>
                  <a:pt x="657450" y="0"/>
                </a:lnTo>
                <a:lnTo>
                  <a:pt x="665462" y="9959"/>
                </a:lnTo>
                <a:lnTo>
                  <a:pt x="671080" y="31870"/>
                </a:lnTo>
                <a:lnTo>
                  <a:pt x="674389" y="53781"/>
                </a:lnTo>
                <a:lnTo>
                  <a:pt x="675473" y="63741"/>
                </a:lnTo>
                <a:lnTo>
                  <a:pt x="686414" y="118405"/>
                </a:lnTo>
                <a:lnTo>
                  <a:pt x="696989" y="173210"/>
                </a:lnTo>
                <a:lnTo>
                  <a:pt x="709028" y="227701"/>
                </a:lnTo>
                <a:lnTo>
                  <a:pt x="716722" y="254662"/>
                </a:lnTo>
                <a:lnTo>
                  <a:pt x="661956" y="254662"/>
                </a:lnTo>
                <a:lnTo>
                  <a:pt x="636347" y="327767"/>
                </a:lnTo>
                <a:lnTo>
                  <a:pt x="605782" y="381388"/>
                </a:lnTo>
                <a:lnTo>
                  <a:pt x="580173" y="414392"/>
                </a:lnTo>
                <a:lnTo>
                  <a:pt x="569434" y="425645"/>
                </a:lnTo>
                <a:lnTo>
                  <a:pt x="601544" y="446838"/>
                </a:lnTo>
                <a:lnTo>
                  <a:pt x="642017" y="487573"/>
                </a:lnTo>
                <a:lnTo>
                  <a:pt x="676689" y="527175"/>
                </a:lnTo>
                <a:lnTo>
                  <a:pt x="691394" y="544970"/>
                </a:lnTo>
                <a:lnTo>
                  <a:pt x="730887" y="544970"/>
                </a:lnTo>
                <a:lnTo>
                  <a:pt x="730145" y="598742"/>
                </a:lnTo>
                <a:lnTo>
                  <a:pt x="733327" y="641469"/>
                </a:lnTo>
                <a:lnTo>
                  <a:pt x="737580" y="684083"/>
                </a:lnTo>
                <a:lnTo>
                  <a:pt x="741720" y="726696"/>
                </a:lnTo>
                <a:lnTo>
                  <a:pt x="744564" y="769423"/>
                </a:lnTo>
                <a:lnTo>
                  <a:pt x="742940" y="783569"/>
                </a:lnTo>
                <a:lnTo>
                  <a:pt x="738331" y="797857"/>
                </a:lnTo>
                <a:lnTo>
                  <a:pt x="732483" y="812202"/>
                </a:lnTo>
                <a:lnTo>
                  <a:pt x="727141" y="826518"/>
                </a:lnTo>
                <a:close/>
              </a:path>
              <a:path w="893444" h="2564765">
                <a:moveTo>
                  <a:pt x="730887" y="544970"/>
                </a:moveTo>
                <a:lnTo>
                  <a:pt x="691394" y="544970"/>
                </a:lnTo>
                <a:lnTo>
                  <a:pt x="700092" y="506789"/>
                </a:lnTo>
                <a:lnTo>
                  <a:pt x="714787" y="464954"/>
                </a:lnTo>
                <a:lnTo>
                  <a:pt x="738664" y="427934"/>
                </a:lnTo>
                <a:lnTo>
                  <a:pt x="774904" y="404196"/>
                </a:lnTo>
                <a:lnTo>
                  <a:pt x="733177" y="374502"/>
                </a:lnTo>
                <a:lnTo>
                  <a:pt x="700181" y="340644"/>
                </a:lnTo>
                <a:lnTo>
                  <a:pt x="676309" y="301179"/>
                </a:lnTo>
                <a:lnTo>
                  <a:pt x="661956" y="254662"/>
                </a:lnTo>
                <a:lnTo>
                  <a:pt x="716722" y="254662"/>
                </a:lnTo>
                <a:lnTo>
                  <a:pt x="724137" y="280641"/>
                </a:lnTo>
                <a:lnTo>
                  <a:pt x="747268" y="322655"/>
                </a:lnTo>
                <a:lnTo>
                  <a:pt x="781437" y="351444"/>
                </a:lnTo>
                <a:lnTo>
                  <a:pt x="823831" y="369300"/>
                </a:lnTo>
                <a:lnTo>
                  <a:pt x="871631" y="378518"/>
                </a:lnTo>
                <a:lnTo>
                  <a:pt x="871931" y="378518"/>
                </a:lnTo>
                <a:lnTo>
                  <a:pt x="885679" y="385013"/>
                </a:lnTo>
                <a:lnTo>
                  <a:pt x="892921" y="397399"/>
                </a:lnTo>
                <a:lnTo>
                  <a:pt x="892672" y="411824"/>
                </a:lnTo>
                <a:lnTo>
                  <a:pt x="883947" y="424436"/>
                </a:lnTo>
                <a:lnTo>
                  <a:pt x="878685" y="426777"/>
                </a:lnTo>
                <a:lnTo>
                  <a:pt x="869115" y="430025"/>
                </a:lnTo>
                <a:lnTo>
                  <a:pt x="858474" y="433272"/>
                </a:lnTo>
                <a:lnTo>
                  <a:pt x="850002" y="435613"/>
                </a:lnTo>
                <a:lnTo>
                  <a:pt x="798491" y="452347"/>
                </a:lnTo>
                <a:lnTo>
                  <a:pt x="762912" y="473851"/>
                </a:lnTo>
                <a:lnTo>
                  <a:pt x="741104" y="503301"/>
                </a:lnTo>
                <a:lnTo>
                  <a:pt x="730902" y="543873"/>
                </a:lnTo>
                <a:lnTo>
                  <a:pt x="730887" y="544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84766" y="6867269"/>
            <a:ext cx="2858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05" dirty="0">
                <a:latin typeface="Trebuchet MS"/>
                <a:cs typeface="Trebuchet MS"/>
              </a:rPr>
              <a:t>L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dirty="0">
                <a:latin typeface="Trebuchet MS"/>
                <a:cs typeface="Trebuchet MS"/>
              </a:rPr>
              <a:t>s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600" dirty="0">
                <a:latin typeface="Trebuchet MS"/>
                <a:cs typeface="Trebuchet MS"/>
              </a:rPr>
              <a:t>G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530" dirty="0">
                <a:latin typeface="Trebuchet MS"/>
                <a:cs typeface="Trebuchet MS"/>
              </a:rPr>
              <a:t>m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dirty="0">
                <a:latin typeface="Trebuchet MS"/>
                <a:cs typeface="Trebuchet MS"/>
              </a:rPr>
              <a:t>s</a:t>
            </a:r>
            <a:endParaRPr sz="44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0377" y="8007322"/>
            <a:ext cx="123825" cy="1238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0377" y="8569297"/>
            <a:ext cx="123825" cy="1238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0377" y="9131272"/>
            <a:ext cx="123825" cy="1238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22833" y="6828073"/>
            <a:ext cx="4672965" cy="2726644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4400" b="1" spc="-505" dirty="0">
                <a:latin typeface="Trebuchet MS"/>
                <a:cs typeface="Trebuchet MS"/>
              </a:rPr>
              <a:t>L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640" dirty="0">
                <a:latin typeface="Trebuchet MS"/>
                <a:cs typeface="Trebuchet MS"/>
              </a:rPr>
              <a:t>u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330" dirty="0">
                <a:latin typeface="Trebuchet MS"/>
                <a:cs typeface="Trebuchet MS"/>
              </a:rPr>
              <a:t>a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805" dirty="0">
                <a:latin typeface="Trebuchet MS"/>
                <a:cs typeface="Trebuchet MS"/>
              </a:rPr>
              <a:t>C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215" dirty="0">
                <a:latin typeface="Trebuchet MS"/>
                <a:cs typeface="Trebuchet MS"/>
              </a:rPr>
              <a:t>r</a:t>
            </a:r>
            <a:r>
              <a:rPr sz="4400" b="1" spc="-335" dirty="0">
                <a:latin typeface="Trebuchet MS"/>
                <a:cs typeface="Trebuchet MS"/>
              </a:rPr>
              <a:t>va</a:t>
            </a:r>
            <a:r>
              <a:rPr sz="4400" b="1" spc="-125" dirty="0">
                <a:latin typeface="Trebuchet MS"/>
                <a:cs typeface="Trebuchet MS"/>
              </a:rPr>
              <a:t>l</a:t>
            </a:r>
            <a:r>
              <a:rPr sz="4400" b="1" spc="-445" dirty="0">
                <a:latin typeface="Trebuchet MS"/>
                <a:cs typeface="Trebuchet MS"/>
              </a:rPr>
              <a:t>h</a:t>
            </a:r>
            <a:r>
              <a:rPr sz="4400" b="1" spc="-335" dirty="0">
                <a:latin typeface="Trebuchet MS"/>
                <a:cs typeface="Trebuchet MS"/>
              </a:rPr>
              <a:t>o</a:t>
            </a:r>
            <a:endParaRPr sz="4400" dirty="0">
              <a:latin typeface="Trebuchet MS"/>
              <a:cs typeface="Trebuchet MS"/>
            </a:endParaRPr>
          </a:p>
          <a:p>
            <a:pPr marL="97155" marR="765175">
              <a:lnSpc>
                <a:spcPct val="115199"/>
              </a:lnSpc>
              <a:spcBef>
                <a:spcPts val="315"/>
              </a:spcBef>
            </a:pPr>
            <a:r>
              <a:rPr sz="2600" i="1" spc="-45" dirty="0">
                <a:latin typeface="Trebuchet MS"/>
                <a:cs typeface="Trebuchet MS"/>
              </a:rPr>
              <a:t>E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290" dirty="0">
                <a:latin typeface="Trebuchet MS"/>
                <a:cs typeface="Trebuchet MS"/>
              </a:rPr>
              <a:t>u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535" dirty="0">
                <a:latin typeface="Trebuchet MS"/>
                <a:cs typeface="Trebuchet MS"/>
              </a:rPr>
              <a:t>e,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815" dirty="0">
                <a:latin typeface="Trebuchet MS"/>
                <a:cs typeface="Trebuchet MS"/>
              </a:rPr>
              <a:t>1</a:t>
            </a:r>
            <a:r>
              <a:rPr sz="2600" i="1" spc="-245" dirty="0">
                <a:latin typeface="Trebuchet MS"/>
                <a:cs typeface="Trebuchet MS"/>
              </a:rPr>
              <a:t>2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434" dirty="0">
                <a:latin typeface="Trebuchet MS"/>
                <a:cs typeface="Trebuchet MS"/>
              </a:rPr>
              <a:t>.  </a:t>
            </a:r>
            <a:r>
              <a:rPr sz="2600" i="1" spc="-195" dirty="0">
                <a:latin typeface="Trebuchet MS"/>
                <a:cs typeface="Trebuchet MS"/>
              </a:rPr>
              <a:t>A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290" dirty="0">
                <a:latin typeface="Trebuchet MS"/>
                <a:cs typeface="Trebuchet MS"/>
              </a:rPr>
              <a:t>a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04" dirty="0">
                <a:latin typeface="Trebuchet MS"/>
                <a:cs typeface="Trebuchet MS"/>
              </a:rPr>
              <a:t>v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35" dirty="0">
                <a:latin typeface="Trebuchet MS"/>
                <a:cs typeface="Trebuchet MS"/>
              </a:rPr>
              <a:t>r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50" dirty="0">
                <a:latin typeface="Trebuchet MS"/>
                <a:cs typeface="Trebuchet MS"/>
              </a:rPr>
              <a:t>f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330" dirty="0">
                <a:latin typeface="Trebuchet MS"/>
                <a:cs typeface="Trebuchet MS"/>
              </a:rPr>
              <a:t>l</a:t>
            </a:r>
            <a:r>
              <a:rPr sz="2600" i="1" spc="-365" dirty="0">
                <a:latin typeface="Trebuchet MS"/>
                <a:cs typeface="Trebuchet MS"/>
              </a:rPr>
              <a:t>m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175" dirty="0">
                <a:latin typeface="Trebuchet MS"/>
                <a:cs typeface="Trebuchet MS"/>
              </a:rPr>
              <a:t>s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175" dirty="0">
                <a:latin typeface="Trebuchet MS"/>
                <a:cs typeface="Trebuchet MS"/>
              </a:rPr>
              <a:t>s</a:t>
            </a:r>
            <a:endParaRPr sz="2600" dirty="0">
              <a:latin typeface="Trebuchet MS"/>
              <a:cs typeface="Trebuchet MS"/>
            </a:endParaRPr>
          </a:p>
          <a:p>
            <a:pPr marL="97155" marR="5080">
              <a:lnSpc>
                <a:spcPct val="115199"/>
              </a:lnSpc>
            </a:pPr>
            <a:r>
              <a:rPr sz="2600" i="1" spc="-509" dirty="0">
                <a:latin typeface="Trebuchet MS"/>
                <a:cs typeface="Trebuchet MS"/>
              </a:rPr>
              <a:t>T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360" dirty="0">
                <a:latin typeface="Trebuchet MS"/>
                <a:cs typeface="Trebuchet MS"/>
              </a:rPr>
              <a:t>m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50" dirty="0">
                <a:latin typeface="Trebuchet MS"/>
                <a:cs typeface="Trebuchet MS"/>
              </a:rPr>
              <a:t>f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315" dirty="0">
                <a:latin typeface="Trebuchet MS"/>
                <a:cs typeface="Trebuchet MS"/>
              </a:rPr>
              <a:t>c</a:t>
            </a:r>
            <a:r>
              <a:rPr sz="2600" i="1" spc="-290" dirty="0">
                <a:latin typeface="Trebuchet MS"/>
                <a:cs typeface="Trebuchet MS"/>
              </a:rPr>
              <a:t>u</a:t>
            </a:r>
            <a:r>
              <a:rPr sz="2600" i="1" spc="-330" dirty="0">
                <a:latin typeface="Trebuchet MS"/>
                <a:cs typeface="Trebuchet MS"/>
              </a:rPr>
              <a:t>l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360" dirty="0">
                <a:latin typeface="Trebuchet MS"/>
                <a:cs typeface="Trebuchet MS"/>
              </a:rPr>
              <a:t>m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15" dirty="0">
                <a:latin typeface="Trebuchet MS"/>
                <a:cs typeface="Trebuchet MS"/>
              </a:rPr>
              <a:t>c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30" dirty="0">
                <a:latin typeface="Trebuchet MS"/>
                <a:cs typeface="Trebuchet MS"/>
              </a:rPr>
              <a:t>r  </a:t>
            </a:r>
            <a:r>
              <a:rPr sz="2600" i="1" spc="-330" dirty="0">
                <a:latin typeface="Trebuchet MS"/>
                <a:cs typeface="Trebuchet MS"/>
              </a:rPr>
              <a:t>l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04" dirty="0">
                <a:latin typeface="Trebuchet MS"/>
                <a:cs typeface="Trebuchet MS"/>
              </a:rPr>
              <a:t>v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175" dirty="0">
                <a:latin typeface="Trebuchet MS"/>
                <a:cs typeface="Trebuchet MS"/>
              </a:rPr>
              <a:t>s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10" dirty="0">
                <a:latin typeface="Trebuchet MS"/>
                <a:cs typeface="Trebuchet MS"/>
              </a:rPr>
              <a:t>q</a:t>
            </a:r>
            <a:r>
              <a:rPr sz="2600" i="1" spc="-290" dirty="0">
                <a:latin typeface="Trebuchet MS"/>
                <a:cs typeface="Trebuchet MS"/>
              </a:rPr>
              <a:t>u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90" dirty="0">
                <a:latin typeface="Trebuchet MS"/>
                <a:cs typeface="Trebuchet MS"/>
              </a:rPr>
              <a:t>a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180" dirty="0">
                <a:latin typeface="Trebuchet MS"/>
                <a:cs typeface="Trebuchet MS"/>
              </a:rPr>
              <a:t>ss</a:t>
            </a:r>
            <a:r>
              <a:rPr sz="2600" i="1" spc="-535" dirty="0">
                <a:latin typeface="Trebuchet MS"/>
                <a:cs typeface="Trebuchet MS"/>
              </a:rPr>
              <a:t>e,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14887" y="7840715"/>
            <a:ext cx="123825" cy="12382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14887" y="8402689"/>
            <a:ext cx="123825" cy="1238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14887" y="8964664"/>
            <a:ext cx="123825" cy="12382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412047" y="7528282"/>
            <a:ext cx="5207635" cy="182986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600" i="1" spc="-45" dirty="0">
                <a:latin typeface="Trebuchet MS"/>
                <a:cs typeface="Trebuchet MS"/>
              </a:rPr>
              <a:t>E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290" dirty="0">
                <a:latin typeface="Trebuchet MS"/>
                <a:cs typeface="Trebuchet MS"/>
              </a:rPr>
              <a:t>u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535" dirty="0">
                <a:latin typeface="Trebuchet MS"/>
                <a:cs typeface="Trebuchet MS"/>
              </a:rPr>
              <a:t>e,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815" dirty="0">
                <a:latin typeface="Trebuchet MS"/>
                <a:cs typeface="Trebuchet MS"/>
              </a:rPr>
              <a:t>1</a:t>
            </a:r>
            <a:r>
              <a:rPr sz="2600" i="1" spc="-380" dirty="0">
                <a:latin typeface="Trebuchet MS"/>
                <a:cs typeface="Trebuchet MS"/>
              </a:rPr>
              <a:t>7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495" dirty="0">
                <a:latin typeface="Trebuchet MS"/>
                <a:cs typeface="Trebuchet MS"/>
              </a:rPr>
              <a:t>.</a:t>
            </a:r>
            <a:endParaRPr sz="2600" dirty="0">
              <a:latin typeface="Trebuchet MS"/>
              <a:cs typeface="Trebuchet MS"/>
            </a:endParaRPr>
          </a:p>
          <a:p>
            <a:pPr marL="12700" marR="5080">
              <a:lnSpc>
                <a:spcPct val="115199"/>
              </a:lnSpc>
            </a:pPr>
            <a:r>
              <a:rPr sz="2600" i="1" spc="-210" dirty="0">
                <a:latin typeface="Trebuchet MS"/>
                <a:cs typeface="Trebuchet MS"/>
              </a:rPr>
              <a:t>G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290" dirty="0">
                <a:latin typeface="Trebuchet MS"/>
                <a:cs typeface="Trebuchet MS"/>
              </a:rPr>
              <a:t>a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25" dirty="0">
                <a:latin typeface="Trebuchet MS"/>
                <a:cs typeface="Trebuchet MS"/>
              </a:rPr>
              <a:t>j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140" dirty="0">
                <a:latin typeface="Trebuchet MS"/>
                <a:cs typeface="Trebuchet MS"/>
              </a:rPr>
              <a:t>g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35" dirty="0">
                <a:latin typeface="Trebuchet MS"/>
                <a:cs typeface="Trebuchet MS"/>
              </a:rPr>
              <a:t>r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04" dirty="0">
                <a:latin typeface="Trebuchet MS"/>
                <a:cs typeface="Trebuchet MS"/>
              </a:rPr>
              <a:t>v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50" dirty="0">
                <a:latin typeface="Trebuchet MS"/>
                <a:cs typeface="Trebuchet MS"/>
              </a:rPr>
              <a:t>-</a:t>
            </a:r>
            <a:r>
              <a:rPr sz="2600" i="1" spc="-140" dirty="0">
                <a:latin typeface="Trebuchet MS"/>
                <a:cs typeface="Trebuchet MS"/>
              </a:rPr>
              <a:t>g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365" dirty="0">
                <a:latin typeface="Trebuchet MS"/>
                <a:cs typeface="Trebuchet MS"/>
              </a:rPr>
              <a:t>m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475" dirty="0">
                <a:latin typeface="Trebuchet MS"/>
                <a:cs typeface="Trebuchet MS"/>
              </a:rPr>
              <a:t>,  </a:t>
            </a:r>
            <a:r>
              <a:rPr sz="2600" i="1" spc="55" dirty="0">
                <a:latin typeface="Trebuchet MS"/>
                <a:cs typeface="Trebuchet MS"/>
              </a:rPr>
              <a:t>D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50" dirty="0">
                <a:latin typeface="Trebuchet MS"/>
                <a:cs typeface="Trebuchet MS"/>
              </a:rPr>
              <a:t>f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315" dirty="0">
                <a:latin typeface="Trebuchet MS"/>
                <a:cs typeface="Trebuchet MS"/>
              </a:rPr>
              <a:t>c</a:t>
            </a:r>
            <a:r>
              <a:rPr sz="2600" i="1" spc="-290" dirty="0">
                <a:latin typeface="Trebuchet MS"/>
                <a:cs typeface="Trebuchet MS"/>
              </a:rPr>
              <a:t>u</a:t>
            </a:r>
            <a:r>
              <a:rPr sz="2600" i="1" spc="-330" dirty="0">
                <a:latin typeface="Trebuchet MS"/>
                <a:cs typeface="Trebuchet MS"/>
              </a:rPr>
              <a:t>l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360" dirty="0">
                <a:latin typeface="Trebuchet MS"/>
                <a:cs typeface="Trebuchet MS"/>
              </a:rPr>
              <a:t>m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15" dirty="0">
                <a:latin typeface="Trebuchet MS"/>
                <a:cs typeface="Trebuchet MS"/>
              </a:rPr>
              <a:t>c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35" dirty="0">
                <a:latin typeface="Trebuchet MS"/>
                <a:cs typeface="Trebuchet MS"/>
              </a:rPr>
              <a:t>r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365" dirty="0">
                <a:latin typeface="Trebuchet MS"/>
                <a:cs typeface="Trebuchet MS"/>
              </a:rPr>
              <a:t>m</a:t>
            </a:r>
            <a:r>
              <a:rPr sz="2600" i="1" spc="-345" dirty="0">
                <a:latin typeface="Trebuchet MS"/>
                <a:cs typeface="Trebuchet MS"/>
              </a:rPr>
              <a:t>p</a:t>
            </a:r>
            <a:r>
              <a:rPr sz="2600" i="1" spc="-459" dirty="0">
                <a:latin typeface="Trebuchet MS"/>
                <a:cs typeface="Trebuchet MS"/>
              </a:rPr>
              <a:t>o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75" dirty="0">
                <a:latin typeface="Trebuchet MS"/>
                <a:cs typeface="Trebuchet MS"/>
              </a:rPr>
              <a:t>e  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35" dirty="0">
                <a:latin typeface="Trebuchet MS"/>
                <a:cs typeface="Trebuchet MS"/>
              </a:rPr>
              <a:t>r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65" dirty="0">
                <a:latin typeface="Trebuchet MS"/>
                <a:cs typeface="Trebuchet MS"/>
              </a:rPr>
              <a:t>m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04" dirty="0">
                <a:latin typeface="Trebuchet MS"/>
                <a:cs typeface="Trebuchet MS"/>
              </a:rPr>
              <a:t>v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459" dirty="0">
                <a:latin typeface="Trebuchet MS"/>
                <a:cs typeface="Trebuchet MS"/>
              </a:rPr>
              <a:t>o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459" dirty="0">
                <a:latin typeface="Trebuchet MS"/>
                <a:cs typeface="Trebuchet MS"/>
              </a:rPr>
              <a:t>o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00" dirty="0">
                <a:latin typeface="Trebuchet MS"/>
                <a:cs typeface="Trebuchet MS"/>
              </a:rPr>
              <a:t>h</a:t>
            </a:r>
            <a:r>
              <a:rPr sz="2600" i="1" spc="-295" dirty="0">
                <a:latin typeface="Trebuchet MS"/>
                <a:cs typeface="Trebuchet MS"/>
              </a:rPr>
              <a:t>á</a:t>
            </a:r>
            <a:r>
              <a:rPr sz="2600" i="1" spc="-459" dirty="0">
                <a:latin typeface="Trebuchet MS"/>
                <a:cs typeface="Trebuchet MS"/>
              </a:rPr>
              <a:t>b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459" dirty="0">
                <a:latin typeface="Trebuchet MS"/>
                <a:cs typeface="Trebuchet MS"/>
              </a:rPr>
              <a:t>o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210" dirty="0">
                <a:latin typeface="Trebuchet MS"/>
                <a:cs typeface="Trebuchet MS"/>
              </a:rPr>
              <a:t>a  </a:t>
            </a:r>
            <a:r>
              <a:rPr sz="2600" i="1" spc="-310" dirty="0">
                <a:latin typeface="Trebuchet MS"/>
                <a:cs typeface="Trebuchet MS"/>
              </a:rPr>
              <a:t>leitura.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31735" y="1313687"/>
            <a:ext cx="4032503" cy="154533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48318" y="8007322"/>
            <a:ext cx="123825" cy="1238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48318" y="8569297"/>
            <a:ext cx="123825" cy="12382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48318" y="9131272"/>
            <a:ext cx="123825" cy="12382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2345478" y="6729914"/>
            <a:ext cx="5826125" cy="280128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702945">
              <a:lnSpc>
                <a:spcPct val="100000"/>
              </a:lnSpc>
              <a:spcBef>
                <a:spcPts val="1780"/>
              </a:spcBef>
            </a:pPr>
            <a:r>
              <a:rPr sz="4400" b="1" spc="-1320" dirty="0">
                <a:latin typeface="Trebuchet MS"/>
                <a:cs typeface="Trebuchet MS"/>
              </a:rPr>
              <a:t>J</a:t>
            </a:r>
            <a:r>
              <a:rPr sz="4400" b="1" spc="-340" dirty="0">
                <a:latin typeface="Trebuchet MS"/>
                <a:cs typeface="Trebuchet MS"/>
              </a:rPr>
              <a:t>o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430" dirty="0">
                <a:latin typeface="Trebuchet MS"/>
                <a:cs typeface="Trebuchet MS"/>
              </a:rPr>
              <a:t>é</a:t>
            </a:r>
            <a:r>
              <a:rPr sz="4400" b="1" spc="-105" dirty="0">
                <a:latin typeface="Trebuchet MS"/>
                <a:cs typeface="Trebuchet MS"/>
              </a:rPr>
              <a:t> </a:t>
            </a:r>
            <a:r>
              <a:rPr sz="4400" b="1" spc="-85" dirty="0">
                <a:latin typeface="Trebuchet MS"/>
                <a:cs typeface="Trebuchet MS"/>
              </a:rPr>
              <a:t>N</a:t>
            </a:r>
            <a:r>
              <a:rPr sz="4400" b="1" spc="-335" dirty="0">
                <a:latin typeface="Trebuchet MS"/>
                <a:cs typeface="Trebuchet MS"/>
              </a:rPr>
              <a:t>a</a:t>
            </a:r>
            <a:r>
              <a:rPr sz="4400" b="1" spc="-5" dirty="0">
                <a:latin typeface="Trebuchet MS"/>
                <a:cs typeface="Trebuchet MS"/>
              </a:rPr>
              <a:t>s</a:t>
            </a:r>
            <a:r>
              <a:rPr sz="4400" b="1" spc="-575" dirty="0">
                <a:latin typeface="Trebuchet MS"/>
                <a:cs typeface="Trebuchet MS"/>
              </a:rPr>
              <a:t>c</a:t>
            </a:r>
            <a:r>
              <a:rPr sz="4400" b="1" spc="-105" dirty="0">
                <a:latin typeface="Trebuchet MS"/>
                <a:cs typeface="Trebuchet MS"/>
              </a:rPr>
              <a:t>i</a:t>
            </a:r>
            <a:r>
              <a:rPr sz="4400" b="1" spc="-530" dirty="0">
                <a:latin typeface="Trebuchet MS"/>
                <a:cs typeface="Trebuchet MS"/>
              </a:rPr>
              <a:t>m</a:t>
            </a:r>
            <a:r>
              <a:rPr sz="4400" b="1" spc="-625" dirty="0">
                <a:latin typeface="Trebuchet MS"/>
                <a:cs typeface="Trebuchet MS"/>
              </a:rPr>
              <a:t>e</a:t>
            </a:r>
            <a:r>
              <a:rPr sz="4400" b="1" spc="-405" dirty="0">
                <a:latin typeface="Trebuchet MS"/>
                <a:cs typeface="Trebuchet MS"/>
              </a:rPr>
              <a:t>n</a:t>
            </a:r>
            <a:r>
              <a:rPr sz="4400" b="1" spc="-545" dirty="0">
                <a:latin typeface="Trebuchet MS"/>
                <a:cs typeface="Trebuchet MS"/>
              </a:rPr>
              <a:t>t</a:t>
            </a:r>
            <a:r>
              <a:rPr sz="4400" b="1" spc="-335" dirty="0">
                <a:latin typeface="Trebuchet MS"/>
                <a:cs typeface="Trebuchet MS"/>
              </a:rPr>
              <a:t>o</a:t>
            </a:r>
            <a:endParaRPr sz="4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600" i="1" spc="-195" dirty="0">
                <a:latin typeface="Trebuchet MS"/>
                <a:cs typeface="Trebuchet MS"/>
              </a:rPr>
              <a:t>A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365" dirty="0">
                <a:latin typeface="Trebuchet MS"/>
                <a:cs typeface="Trebuchet MS"/>
              </a:rPr>
              <a:t>m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535" dirty="0">
                <a:latin typeface="Trebuchet MS"/>
                <a:cs typeface="Trebuchet MS"/>
              </a:rPr>
              <a:t>,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40" dirty="0">
                <a:latin typeface="Trebuchet MS"/>
                <a:cs typeface="Trebuchet MS"/>
              </a:rPr>
              <a:t>4</a:t>
            </a:r>
            <a:r>
              <a:rPr sz="2600" i="1" spc="-114" dirty="0">
                <a:latin typeface="Trebuchet MS"/>
                <a:cs typeface="Trebuchet MS"/>
              </a:rPr>
              <a:t>0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180" dirty="0">
                <a:latin typeface="Trebuchet MS"/>
                <a:cs typeface="Trebuchet MS"/>
              </a:rPr>
              <a:t>s</a:t>
            </a:r>
            <a:r>
              <a:rPr sz="2600" i="1" spc="-495" dirty="0">
                <a:latin typeface="Trebuchet MS"/>
                <a:cs typeface="Trebuchet MS"/>
              </a:rPr>
              <a:t>.</a:t>
            </a:r>
            <a:endParaRPr sz="2600" dirty="0">
              <a:latin typeface="Trebuchet MS"/>
              <a:cs typeface="Trebuchet MS"/>
            </a:endParaRPr>
          </a:p>
          <a:p>
            <a:pPr marL="12700" marR="5080">
              <a:lnSpc>
                <a:spcPct val="115199"/>
              </a:lnSpc>
              <a:spcBef>
                <a:spcPts val="5"/>
              </a:spcBef>
            </a:pPr>
            <a:r>
              <a:rPr sz="2600" i="1" spc="-210" dirty="0">
                <a:latin typeface="Trebuchet MS"/>
                <a:cs typeface="Trebuchet MS"/>
              </a:rPr>
              <a:t>Andar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85" dirty="0">
                <a:latin typeface="Trebuchet MS"/>
                <a:cs typeface="Trebuchet MS"/>
              </a:rPr>
              <a:t>de</a:t>
            </a:r>
            <a:r>
              <a:rPr sz="2600" i="1" spc="-65" dirty="0">
                <a:latin typeface="Trebuchet MS"/>
                <a:cs typeface="Trebuchet MS"/>
              </a:rPr>
              <a:t> </a:t>
            </a:r>
            <a:r>
              <a:rPr sz="2600" i="1" spc="-320" dirty="0">
                <a:latin typeface="Trebuchet MS"/>
                <a:cs typeface="Trebuchet MS"/>
              </a:rPr>
              <a:t>bicicleta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495" dirty="0">
                <a:latin typeface="Trebuchet MS"/>
                <a:cs typeface="Trebuchet MS"/>
              </a:rPr>
              <a:t> </a:t>
            </a:r>
            <a:r>
              <a:rPr sz="2600" i="1" spc="-315" dirty="0">
                <a:latin typeface="Trebuchet MS"/>
                <a:cs typeface="Trebuchet MS"/>
              </a:rPr>
              <a:t>jogos</a:t>
            </a:r>
            <a:r>
              <a:rPr sz="2600" i="1" spc="-65" dirty="0">
                <a:latin typeface="Trebuchet MS"/>
                <a:cs typeface="Trebuchet MS"/>
              </a:rPr>
              <a:t> </a:t>
            </a:r>
            <a:r>
              <a:rPr sz="2600" i="1" spc="-385" dirty="0">
                <a:latin typeface="Trebuchet MS"/>
                <a:cs typeface="Trebuchet MS"/>
              </a:rPr>
              <a:t>de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25" dirty="0">
                <a:latin typeface="Trebuchet MS"/>
                <a:cs typeface="Trebuchet MS"/>
              </a:rPr>
              <a:t>tabuleiro </a:t>
            </a:r>
            <a:r>
              <a:rPr sz="2600" i="1" spc="-950" dirty="0">
                <a:latin typeface="Trebuchet MS"/>
                <a:cs typeface="Trebuchet MS"/>
              </a:rPr>
              <a:t> </a:t>
            </a:r>
            <a:r>
              <a:rPr sz="2600" i="1" spc="55" dirty="0">
                <a:latin typeface="Trebuchet MS"/>
                <a:cs typeface="Trebuchet MS"/>
              </a:rPr>
              <a:t>D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50" dirty="0">
                <a:latin typeface="Trebuchet MS"/>
                <a:cs typeface="Trebuchet MS"/>
              </a:rPr>
              <a:t>f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315" dirty="0">
                <a:latin typeface="Trebuchet MS"/>
                <a:cs typeface="Trebuchet MS"/>
              </a:rPr>
              <a:t>c</a:t>
            </a:r>
            <a:r>
              <a:rPr sz="2600" i="1" spc="-290" dirty="0">
                <a:latin typeface="Trebuchet MS"/>
                <a:cs typeface="Trebuchet MS"/>
              </a:rPr>
              <a:t>u</a:t>
            </a:r>
            <a:r>
              <a:rPr sz="2600" i="1" spc="-330" dirty="0">
                <a:latin typeface="Trebuchet MS"/>
                <a:cs typeface="Trebuchet MS"/>
              </a:rPr>
              <a:t>l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360" dirty="0">
                <a:latin typeface="Trebuchet MS"/>
                <a:cs typeface="Trebuchet MS"/>
              </a:rPr>
              <a:t>m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15" dirty="0">
                <a:latin typeface="Trebuchet MS"/>
                <a:cs typeface="Trebuchet MS"/>
              </a:rPr>
              <a:t>c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35" dirty="0">
                <a:latin typeface="Trebuchet MS"/>
                <a:cs typeface="Trebuchet MS"/>
              </a:rPr>
              <a:t>r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459" dirty="0">
                <a:latin typeface="Trebuchet MS"/>
                <a:cs typeface="Trebuchet MS"/>
              </a:rPr>
              <a:t>b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280" dirty="0">
                <a:latin typeface="Trebuchet MS"/>
                <a:cs typeface="Trebuchet MS"/>
              </a:rPr>
              <a:t>n</a:t>
            </a:r>
            <a:r>
              <a:rPr sz="2600" i="1" spc="-175" dirty="0">
                <a:latin typeface="Trebuchet MS"/>
                <a:cs typeface="Trebuchet MS"/>
              </a:rPr>
              <a:t>s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30" dirty="0">
                <a:latin typeface="Trebuchet MS"/>
                <a:cs typeface="Trebuchet MS"/>
              </a:rPr>
              <a:t>l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04" dirty="0">
                <a:latin typeface="Trebuchet MS"/>
                <a:cs typeface="Trebuchet MS"/>
              </a:rPr>
              <a:t>v</a:t>
            </a:r>
            <a:r>
              <a:rPr sz="2600" i="1" spc="-40" dirty="0">
                <a:latin typeface="Trebuchet MS"/>
                <a:cs typeface="Trebuchet MS"/>
              </a:rPr>
              <a:t>r</a:t>
            </a:r>
            <a:r>
              <a:rPr sz="2600" i="1" spc="-465" dirty="0">
                <a:latin typeface="Trebuchet MS"/>
                <a:cs typeface="Trebuchet MS"/>
              </a:rPr>
              <a:t>o</a:t>
            </a:r>
            <a:r>
              <a:rPr sz="2600" i="1" spc="-145" dirty="0">
                <a:latin typeface="Trebuchet MS"/>
                <a:cs typeface="Trebuchet MS"/>
              </a:rPr>
              <a:t>s  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90" dirty="0">
                <a:latin typeface="Trebuchet MS"/>
                <a:cs typeface="Trebuchet MS"/>
              </a:rPr>
              <a:t>a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50" dirty="0">
                <a:latin typeface="Trebuchet MS"/>
                <a:cs typeface="Trebuchet MS"/>
              </a:rPr>
              <a:t>f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330" dirty="0">
                <a:latin typeface="Trebuchet MS"/>
                <a:cs typeface="Trebuchet MS"/>
              </a:rPr>
              <a:t>l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290" dirty="0">
                <a:latin typeface="Trebuchet MS"/>
                <a:cs typeface="Trebuchet MS"/>
              </a:rPr>
              <a:t>a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530" dirty="0">
                <a:latin typeface="Trebuchet MS"/>
                <a:cs typeface="Trebuchet MS"/>
              </a:rPr>
              <a:t>e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535" dirty="0">
                <a:latin typeface="Trebuchet MS"/>
                <a:cs typeface="Trebuchet MS"/>
              </a:rPr>
              <a:t>e</a:t>
            </a:r>
            <a:r>
              <a:rPr sz="2600" i="1" spc="-365" dirty="0">
                <a:latin typeface="Trebuchet MS"/>
                <a:cs typeface="Trebuchet MS"/>
              </a:rPr>
              <a:t>m</a:t>
            </a:r>
            <a:r>
              <a:rPr sz="2600" i="1" spc="-345" dirty="0">
                <a:latin typeface="Trebuchet MS"/>
                <a:cs typeface="Trebuchet MS"/>
              </a:rPr>
              <a:t>p</a:t>
            </a:r>
            <a:r>
              <a:rPr sz="2600" i="1" spc="-459" dirty="0">
                <a:latin typeface="Trebuchet MS"/>
                <a:cs typeface="Trebuchet MS"/>
              </a:rPr>
              <a:t>o</a:t>
            </a:r>
            <a:r>
              <a:rPr sz="2600" i="1" spc="-70" dirty="0">
                <a:latin typeface="Trebuchet MS"/>
                <a:cs typeface="Trebuchet MS"/>
              </a:rPr>
              <a:t> </a:t>
            </a:r>
            <a:r>
              <a:rPr sz="2600" i="1" spc="-245" dirty="0">
                <a:latin typeface="Trebuchet MS"/>
                <a:cs typeface="Trebuchet MS"/>
              </a:rPr>
              <a:t>d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250" dirty="0">
                <a:latin typeface="Trebuchet MS"/>
                <a:cs typeface="Trebuchet MS"/>
              </a:rPr>
              <a:t>f</a:t>
            </a:r>
            <a:r>
              <a:rPr sz="2600" i="1" spc="-110" dirty="0">
                <a:latin typeface="Trebuchet MS"/>
                <a:cs typeface="Trebuchet MS"/>
              </a:rPr>
              <a:t>i</a:t>
            </a:r>
            <a:r>
              <a:rPr sz="2600" i="1" spc="-315" dirty="0">
                <a:latin typeface="Trebuchet MS"/>
                <a:cs typeface="Trebuchet MS"/>
              </a:rPr>
              <a:t>c</a:t>
            </a:r>
            <a:r>
              <a:rPr sz="2600" i="1" spc="-290" dirty="0">
                <a:latin typeface="Trebuchet MS"/>
                <a:cs typeface="Trebuchet MS"/>
              </a:rPr>
              <a:t>u</a:t>
            </a:r>
            <a:r>
              <a:rPr sz="2600" i="1" spc="-330" dirty="0">
                <a:latin typeface="Trebuchet MS"/>
                <a:cs typeface="Trebuchet MS"/>
              </a:rPr>
              <a:t>l</a:t>
            </a:r>
            <a:r>
              <a:rPr sz="2600" i="1" spc="-385" dirty="0">
                <a:latin typeface="Trebuchet MS"/>
                <a:cs typeface="Trebuchet MS"/>
              </a:rPr>
              <a:t>t</a:t>
            </a:r>
            <a:r>
              <a:rPr sz="2600" i="1" spc="-295" dirty="0">
                <a:latin typeface="Trebuchet MS"/>
                <a:cs typeface="Trebuchet MS"/>
              </a:rPr>
              <a:t>a</a:t>
            </a:r>
            <a:r>
              <a:rPr sz="2600" i="1" spc="-495" dirty="0">
                <a:latin typeface="Trebuchet MS"/>
                <a:cs typeface="Trebuchet MS"/>
              </a:rPr>
              <a:t>.</a:t>
            </a:r>
            <a:endParaRPr sz="26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0" y="350834"/>
            <a:ext cx="18288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pt-BR" sz="5400" b="1" i="0" spc="-500" dirty="0" smtClean="0"/>
              <a:t>Histórias de usuário</a:t>
            </a:r>
            <a:r>
              <a:rPr lang="pt-BR" sz="5400" b="1" i="0" spc="-500" dirty="0" smtClean="0">
                <a:latin typeface="Trebuchet MS"/>
                <a:cs typeface="Trebuchet MS"/>
              </a:rPr>
              <a:t> 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7" name="object 19"/>
          <p:cNvSpPr txBox="1"/>
          <p:nvPr/>
        </p:nvSpPr>
        <p:spPr>
          <a:xfrm>
            <a:off x="816115" y="6283074"/>
            <a:ext cx="15338285" cy="1454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  <a:p>
            <a:endParaRPr lang="pt-BR" u="sng" dirty="0" smtClean="0"/>
          </a:p>
          <a:p>
            <a:endParaRPr lang="pt-BR" dirty="0"/>
          </a:p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491797"/>
              </p:ext>
            </p:extLst>
          </p:nvPr>
        </p:nvGraphicFramePr>
        <p:xfrm>
          <a:off x="1676400" y="2019300"/>
          <a:ext cx="15316200" cy="69653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05400">
                  <a:extLst>
                    <a:ext uri="{9D8B030D-6E8A-4147-A177-3AD203B41FA5}">
                      <a16:colId xmlns:a16="http://schemas.microsoft.com/office/drawing/2014/main" val="2411759346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48547162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1699401977"/>
                    </a:ext>
                  </a:extLst>
                </a:gridCol>
              </a:tblGrid>
              <a:tr h="63052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Eu como... </a:t>
                      </a:r>
                    </a:p>
                    <a:p>
                      <a:pPr algn="ctr"/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[PERSONA]</a:t>
                      </a:r>
                      <a:endParaRPr lang="pt-BR" sz="2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...quero/desejo... </a:t>
                      </a:r>
                    </a:p>
                    <a:p>
                      <a:pPr algn="ctr"/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[O</a:t>
                      </a:r>
                      <a:r>
                        <a:rPr lang="pt-BR" sz="2400" baseline="0" dirty="0" smtClean="0">
                          <a:latin typeface="Trebuchet MS" panose="020B0603020202020204" pitchFamily="34" charset="0"/>
                        </a:rPr>
                        <a:t> QUE?]</a:t>
                      </a:r>
                      <a:endParaRPr lang="pt-BR" sz="2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...para... </a:t>
                      </a:r>
                    </a:p>
                    <a:p>
                      <a:pPr algn="ctr"/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[POR QUE]</a:t>
                      </a:r>
                      <a:endParaRPr lang="pt-BR" sz="24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65291"/>
                  </a:ext>
                </a:extLst>
              </a:tr>
              <a:tr h="1897879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Laura Carvalho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  <a:latin typeface="Trebuchet MS" panose="020B0603020202020204" pitchFamily="34" charset="0"/>
                        </a:rPr>
                        <a:t>Visualizar livros de meu interesse particular de uma forma mais interativa</a:t>
                      </a:r>
                      <a:endParaRPr lang="pt-BR" sz="2400" dirty="0">
                        <a:effectLst/>
                        <a:latin typeface="Trebuchet MS" panose="020B0603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Descobrir novas obras e adquirir conhecimento a partir delas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63227751"/>
                  </a:ext>
                </a:extLst>
              </a:tr>
              <a:tr h="2143783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Lucas Gomes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Desenvolver meu nível intelectual de uma forma mais acessível e aumentar meu interesse na literatura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Para adquirir conhecimento e desenvolver meu nível intelectual e também me sentir mais motivado.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8168069"/>
                  </a:ext>
                </a:extLst>
              </a:tr>
              <a:tr h="2100721"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José Nascimento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  <a:latin typeface="Trebuchet MS" panose="020B0603020202020204" pitchFamily="34" charset="0"/>
                        </a:rPr>
                        <a:t>Me dedicar mais tempo a literatura mesmo tendo pouco tempo</a:t>
                      </a:r>
                      <a:endParaRPr lang="pt-BR" sz="2400" dirty="0">
                        <a:effectLst/>
                        <a:latin typeface="Trebuchet MS" panose="020B0603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Quero desenvolver o hábito da leitura em meu cotidiano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87396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6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0" y="350834"/>
            <a:ext cx="18288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pt-BR" sz="5400" dirty="0" smtClean="0">
                <a:latin typeface="Trebuchet MS"/>
                <a:cs typeface="Trebuchet MS"/>
              </a:rPr>
              <a:t>Requisitos Funcionais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7" name="object 19"/>
          <p:cNvSpPr txBox="1"/>
          <p:nvPr/>
        </p:nvSpPr>
        <p:spPr>
          <a:xfrm>
            <a:off x="816115" y="6283074"/>
            <a:ext cx="15338285" cy="1454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  <a:p>
            <a:endParaRPr lang="pt-BR" u="sng" dirty="0" smtClean="0"/>
          </a:p>
          <a:p>
            <a:endParaRPr lang="pt-BR" dirty="0"/>
          </a:p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76859"/>
              </p:ext>
            </p:extLst>
          </p:nvPr>
        </p:nvGraphicFramePr>
        <p:xfrm>
          <a:off x="1676400" y="1631570"/>
          <a:ext cx="15316200" cy="833932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05400">
                  <a:extLst>
                    <a:ext uri="{9D8B030D-6E8A-4147-A177-3AD203B41FA5}">
                      <a16:colId xmlns:a16="http://schemas.microsoft.com/office/drawing/2014/main" val="2411759346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48547162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1699401977"/>
                    </a:ext>
                  </a:extLst>
                </a:gridCol>
              </a:tblGrid>
              <a:tr h="395676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ID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Prioridade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65291"/>
                  </a:ext>
                </a:extLst>
              </a:tr>
              <a:tr h="1325879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RF-01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 site deve apresentar na página principal uma seleção dinâmica de livros de domínio público obtidos por meio de canais de informações da Internet (API).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smtClean="0"/>
                        <a:t>Alta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63227751"/>
                  </a:ext>
                </a:extLst>
              </a:tr>
              <a:tr h="964033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RF-02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200" dirty="0" smtClean="0"/>
                        <a:t>O site deve apresentar, para cada livro, uma imagem correspondente à capa do livro apresentado (</a:t>
                      </a:r>
                      <a:r>
                        <a:rPr lang="pt-BR" sz="2200" dirty="0" err="1" smtClean="0"/>
                        <a:t>thumbnail</a:t>
                      </a:r>
                      <a:r>
                        <a:rPr lang="pt-BR" sz="2200" dirty="0" smtClean="0"/>
                        <a:t>).</a:t>
                      </a:r>
                      <a:endParaRPr lang="pt-BR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Média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81680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RF-03</a:t>
                      </a:r>
                    </a:p>
                    <a:p>
                      <a:endParaRPr lang="pt-BR" sz="2000" dirty="0" smtClean="0"/>
                    </a:p>
                    <a:p>
                      <a:endParaRPr lang="pt-BR" sz="2000" dirty="0" smtClean="0"/>
                    </a:p>
                    <a:p>
                      <a:endParaRPr lang="pt-BR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200" dirty="0" smtClean="0">
                          <a:effectLst/>
                        </a:rPr>
                        <a:t>O site deve permitir ao usuário visualizar todas as informações detalhadas sobre o livro, como autor, ano de publicação e sinopse completa.</a:t>
                      </a:r>
                      <a:endParaRPr lang="pt-BR" sz="2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Média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87396504"/>
                  </a:ext>
                </a:extLst>
              </a:tr>
              <a:tr h="759499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RF-04</a:t>
                      </a:r>
                      <a:endParaRPr lang="pt-BR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 site deve oferecer um menu adicional que permita ao usuário visualizar podcasts sobre livros, além de resenhas e análises literárias.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Média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75177543"/>
                  </a:ext>
                </a:extLst>
              </a:tr>
              <a:tr h="759499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RF-05</a:t>
                      </a:r>
                      <a:endParaRPr lang="pt-BR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 site deve oferecer uma funcionalidade de filtro/pesquisa para permitir ao usuário localizar um livro específico, um podcast ou uma resenha, que serão informados na caixa de pesquisa.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Alta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848616"/>
                  </a:ext>
                </a:extLst>
              </a:tr>
              <a:tr h="1232892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RF-06</a:t>
                      </a:r>
                    </a:p>
                    <a:p>
                      <a:endParaRPr lang="pt-BR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smtClean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 site deve permitir visualizar as informações de contatos do mantenedor do site, bem como a seção "Sobre Nós" para uma descrição mais detalhada do site e sua missão.</a:t>
                      </a:r>
                      <a:endParaRPr lang="pt-BR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Média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0091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2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0" y="350834"/>
            <a:ext cx="18288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pt-BR" sz="5400" dirty="0" smtClean="0">
                <a:latin typeface="Trebuchet MS"/>
                <a:cs typeface="Trebuchet MS"/>
              </a:rPr>
              <a:t>Requisitos Funcionais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7" name="object 19"/>
          <p:cNvSpPr txBox="1"/>
          <p:nvPr/>
        </p:nvSpPr>
        <p:spPr>
          <a:xfrm>
            <a:off x="816115" y="6283074"/>
            <a:ext cx="15338285" cy="1454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  <a:p>
            <a:endParaRPr lang="pt-BR" u="sng" dirty="0" smtClean="0"/>
          </a:p>
          <a:p>
            <a:endParaRPr lang="pt-BR" dirty="0"/>
          </a:p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3786"/>
              </p:ext>
            </p:extLst>
          </p:nvPr>
        </p:nvGraphicFramePr>
        <p:xfrm>
          <a:off x="1676400" y="1748052"/>
          <a:ext cx="15316200" cy="675436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05400">
                  <a:extLst>
                    <a:ext uri="{9D8B030D-6E8A-4147-A177-3AD203B41FA5}">
                      <a16:colId xmlns:a16="http://schemas.microsoft.com/office/drawing/2014/main" val="2411759346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48547162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1699401977"/>
                    </a:ext>
                  </a:extLst>
                </a:gridCol>
              </a:tblGrid>
              <a:tr h="395676">
                <a:tc>
                  <a:txBody>
                    <a:bodyPr/>
                    <a:lstStyle/>
                    <a:p>
                      <a:pPr algn="ctr"/>
                      <a:r>
                        <a:rPr lang="pt-BR" sz="2200" b="1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ID</a:t>
                      </a:r>
                      <a:endParaRPr lang="pt-BR" sz="2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b="1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200" dirty="0" smtClean="0">
                          <a:latin typeface="Trebuchet MS" panose="020B0603020202020204" pitchFamily="34" charset="0"/>
                        </a:rPr>
                        <a:t>Prioridade</a:t>
                      </a:r>
                      <a:endParaRPr lang="pt-BR" sz="22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65291"/>
                  </a:ext>
                </a:extLst>
              </a:tr>
              <a:tr h="1325879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RF-07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O site deve permitir o compartilhamento de livros e </a:t>
                      </a:r>
                      <a:r>
                        <a:rPr lang="pt-BR" sz="1800" dirty="0" err="1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podcasts</a:t>
                      </a: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 visualizados em plataformas de redes sociais.</a:t>
                      </a:r>
                      <a:endParaRPr lang="pt-BR" sz="1800" dirty="0">
                        <a:effectLst/>
                        <a:latin typeface="Trebuchet MS" panose="020B0603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Baixa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63227751"/>
                  </a:ext>
                </a:extLst>
              </a:tr>
              <a:tr h="964033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RF-08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O site deve permitir que os usuários salvem os livros lidos, os </a:t>
                      </a:r>
                      <a:r>
                        <a:rPr lang="pt-BR" sz="1800" dirty="0" err="1" smtClean="0">
                          <a:latin typeface="Trebuchet MS" panose="020B0603020202020204" pitchFamily="34" charset="0"/>
                        </a:rPr>
                        <a:t>podcasts</a:t>
                      </a:r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 assistidos e as resenhas favoritas, armazenando essas informações no armazenamento local do navegador.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Média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81680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RF-09</a:t>
                      </a:r>
                    </a:p>
                    <a:p>
                      <a:endParaRPr lang="pt-BR" sz="1800" dirty="0" smtClean="0">
                        <a:latin typeface="Trebuchet MS" panose="020B0603020202020204" pitchFamily="34" charset="0"/>
                      </a:endParaRPr>
                    </a:p>
                    <a:p>
                      <a:endParaRPr lang="pt-BR" sz="1800" dirty="0" smtClean="0">
                        <a:latin typeface="Trebuchet MS" panose="020B0603020202020204" pitchFamily="34" charset="0"/>
                      </a:endParaRPr>
                    </a:p>
                    <a:p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</a:rPr>
                        <a:t>O site deve permitir verificar os livros salvos, </a:t>
                      </a:r>
                      <a:r>
                        <a:rPr lang="pt-BR" sz="1800" dirty="0" err="1" smtClean="0">
                          <a:effectLst/>
                          <a:latin typeface="Trebuchet MS" panose="020B0603020202020204" pitchFamily="34" charset="0"/>
                        </a:rPr>
                        <a:t>podcasts</a:t>
                      </a: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</a:rPr>
                        <a:t> e resenhas para que os usuários possam acompanhar suas atividades e recomendações personalizadas.</a:t>
                      </a:r>
                      <a:endParaRPr lang="pt-BR" sz="1800" dirty="0">
                        <a:effectLst/>
                        <a:latin typeface="Trebuchet MS" panose="020B0603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Média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87396504"/>
                  </a:ext>
                </a:extLst>
              </a:tr>
              <a:tr h="759499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RF-10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O site deve permitir que os usuários possam comentar sobre os livros, </a:t>
                      </a:r>
                      <a:r>
                        <a:rPr lang="pt-BR" sz="1800" dirty="0" err="1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podcasts</a:t>
                      </a: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 e resenhas, para compartilhar suas opiniões e sugestões com outros usuários.</a:t>
                      </a:r>
                      <a:endParaRPr lang="pt-BR" sz="1800" dirty="0">
                        <a:effectLst/>
                        <a:latin typeface="Trebuchet MS" panose="020B0603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Média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75177543"/>
                  </a:ext>
                </a:extLst>
              </a:tr>
              <a:tr h="759499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RF-11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O site deve exibir os comentários registrados juntamente com o livro, o </a:t>
                      </a:r>
                      <a:r>
                        <a:rPr lang="pt-BR" sz="1800" dirty="0" err="1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podcast</a:t>
                      </a: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 ou a resenha exibido.</a:t>
                      </a:r>
                      <a:endParaRPr lang="pt-BR" sz="1800" dirty="0">
                        <a:effectLst/>
                        <a:latin typeface="Trebuchet MS" panose="020B0603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Média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84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0" y="350834"/>
            <a:ext cx="18288000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pt-BR" sz="5400" dirty="0" smtClean="0">
                <a:latin typeface="Trebuchet MS"/>
                <a:cs typeface="Trebuchet MS"/>
              </a:rPr>
              <a:t>Requisitos Não Funcionais</a:t>
            </a:r>
            <a:endParaRPr sz="5400" dirty="0">
              <a:latin typeface="Trebuchet MS"/>
              <a:cs typeface="Trebuchet MS"/>
            </a:endParaRPr>
          </a:p>
        </p:txBody>
      </p:sp>
      <p:sp>
        <p:nvSpPr>
          <p:cNvPr id="7" name="object 19"/>
          <p:cNvSpPr txBox="1"/>
          <p:nvPr/>
        </p:nvSpPr>
        <p:spPr>
          <a:xfrm>
            <a:off x="816115" y="6283074"/>
            <a:ext cx="15338285" cy="1454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  <a:p>
            <a:endParaRPr lang="pt-BR" u="sng" dirty="0" smtClean="0"/>
          </a:p>
          <a:p>
            <a:endParaRPr lang="pt-BR" dirty="0"/>
          </a:p>
          <a:p>
            <a:pPr marL="12700" marR="5080" indent="86360">
              <a:lnSpc>
                <a:spcPct val="115700"/>
              </a:lnSpc>
              <a:spcBef>
                <a:spcPts val="100"/>
              </a:spcBef>
            </a:pPr>
            <a:endParaRPr lang="pt-BR" sz="2450" i="1" spc="-270" dirty="0" smtClean="0">
              <a:latin typeface="Trebuchet MS"/>
              <a:cs typeface="Trebuchet MS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198435"/>
              </p:ext>
            </p:extLst>
          </p:nvPr>
        </p:nvGraphicFramePr>
        <p:xfrm>
          <a:off x="1676400" y="1748052"/>
          <a:ext cx="15316200" cy="49477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05400">
                  <a:extLst>
                    <a:ext uri="{9D8B030D-6E8A-4147-A177-3AD203B41FA5}">
                      <a16:colId xmlns:a16="http://schemas.microsoft.com/office/drawing/2014/main" val="2411759346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48547162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1699401977"/>
                    </a:ext>
                  </a:extLst>
                </a:gridCol>
              </a:tblGrid>
              <a:tr h="395676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ID</a:t>
                      </a:r>
                      <a:endParaRPr lang="pt-BR" sz="18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18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Prioridade</a:t>
                      </a:r>
                      <a:endParaRPr lang="pt-BR" sz="1800" b="1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65291"/>
                  </a:ext>
                </a:extLst>
              </a:tr>
              <a:tr h="1325879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RNF-01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O site deve ser publicado em um ambiente acessível publicamente na Internet (Repl.it, GitHub </a:t>
                      </a:r>
                      <a:r>
                        <a:rPr lang="pt-BR" sz="1800" dirty="0" err="1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Pages</a:t>
                      </a: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, </a:t>
                      </a:r>
                      <a:r>
                        <a:rPr lang="pt-BR" sz="1800" dirty="0" err="1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Heroku</a:t>
                      </a: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); </a:t>
                      </a:r>
                      <a:endParaRPr lang="pt-BR" sz="1800" dirty="0">
                        <a:effectLst/>
                        <a:latin typeface="Trebuchet MS" panose="020B0603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Alta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63227751"/>
                  </a:ext>
                </a:extLst>
              </a:tr>
              <a:tr h="964033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RNF-02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O site deverá ser responsivo permitindo a visualização em um celular de forma adequada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Alta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816806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RNF-03</a:t>
                      </a:r>
                    </a:p>
                    <a:p>
                      <a:endParaRPr lang="pt-BR" sz="1800" dirty="0" smtClean="0">
                        <a:latin typeface="Trebuchet MS" panose="020B0603020202020204" pitchFamily="34" charset="0"/>
                      </a:endParaRPr>
                    </a:p>
                    <a:p>
                      <a:endParaRPr lang="pt-BR" sz="1800" dirty="0" smtClean="0">
                        <a:latin typeface="Trebuchet MS" panose="020B0603020202020204" pitchFamily="34" charset="0"/>
                      </a:endParaRPr>
                    </a:p>
                    <a:p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</a:rPr>
                        <a:t>O site deve ter bom nível de contraste entre os elementos da tela em conformidade </a:t>
                      </a:r>
                      <a:endParaRPr lang="pt-BR" sz="1800" dirty="0">
                        <a:effectLst/>
                        <a:latin typeface="Trebuchet MS" panose="020B0603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57150" marR="57150" marT="57150" marB="571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Média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87396504"/>
                  </a:ext>
                </a:extLst>
              </a:tr>
              <a:tr h="759499"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RNF-04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smtClean="0">
                          <a:effectLst/>
                          <a:latin typeface="Trebuchet MS" panose="020B0603020202020204" pitchFamily="34" charset="0"/>
                          <a:ea typeface="Arial" panose="020B0604020202020204" pitchFamily="34" charset="0"/>
                        </a:rPr>
                        <a:t>O site deve ser compatível com os principais navegadores do mercado (Google Chrome, Firefox, Microsoft Edge)</a:t>
                      </a:r>
                      <a:endParaRPr lang="pt-BR" sz="1800" dirty="0">
                        <a:effectLst/>
                        <a:latin typeface="Trebuchet MS" panose="020B0603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latin typeface="Trebuchet MS" panose="020B0603020202020204" pitchFamily="34" charset="0"/>
                        </a:rPr>
                        <a:t>Alta</a:t>
                      </a:r>
                      <a:endParaRPr lang="pt-BR" sz="18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75177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1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</TotalTime>
  <Words>712</Words>
  <Application>Microsoft Office PowerPoint</Application>
  <PresentationFormat>Personalizar</PresentationFormat>
  <Paragraphs>137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Office Theme</vt:lpstr>
      <vt:lpstr>Apresentação do PowerPoint</vt:lpstr>
      <vt:lpstr>Apresentação do PowerPoint</vt:lpstr>
      <vt:lpstr>Objetivos</vt:lpstr>
      <vt:lpstr>Justificativa </vt:lpstr>
      <vt:lpstr>Apresentação do PowerPoint</vt:lpstr>
      <vt:lpstr>Histórias de usuário </vt:lpstr>
      <vt:lpstr>Requisitos Funcionais</vt:lpstr>
      <vt:lpstr>Requisitos Funcionais</vt:lpstr>
      <vt:lpstr>Requisitos Não Funcionais</vt:lpstr>
      <vt:lpstr>Restrições</vt:lpstr>
      <vt:lpstr>Primeiras reuniões Analisar público-alvo, possíveis  problemas e base de dados.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Doodle Company profile Presentation</dc:title>
  <dc:creator>Pedro Henrique</dc:creator>
  <cp:keywords>DAFeZwB2ktY,BAFUrm_-v8M</cp:keywords>
  <cp:lastModifiedBy>User</cp:lastModifiedBy>
  <cp:revision>9</cp:revision>
  <dcterms:created xsi:type="dcterms:W3CDTF">2023-04-03T23:37:39Z</dcterms:created>
  <dcterms:modified xsi:type="dcterms:W3CDTF">2023-04-24T00:04:01Z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2023-03-27T00:00:00Z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2023-03-27T00:00:00Z</vt:filetime>
  </property>
</Properties>
</file>